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68"/>
  </p:notesMasterIdLst>
  <p:sldIdLst>
    <p:sldId id="256" r:id="rId2"/>
    <p:sldId id="257" r:id="rId3"/>
    <p:sldId id="258" r:id="rId4"/>
    <p:sldId id="259" r:id="rId5"/>
    <p:sldId id="260" r:id="rId6"/>
    <p:sldId id="267" r:id="rId7"/>
    <p:sldId id="261" r:id="rId8"/>
    <p:sldId id="276" r:id="rId9"/>
    <p:sldId id="280" r:id="rId10"/>
    <p:sldId id="281" r:id="rId11"/>
    <p:sldId id="278" r:id="rId12"/>
    <p:sldId id="279" r:id="rId13"/>
    <p:sldId id="277" r:id="rId14"/>
    <p:sldId id="283" r:id="rId15"/>
    <p:sldId id="14170" r:id="rId16"/>
    <p:sldId id="428" r:id="rId17"/>
    <p:sldId id="434" r:id="rId18"/>
    <p:sldId id="436" r:id="rId19"/>
    <p:sldId id="284" r:id="rId20"/>
    <p:sldId id="287" r:id="rId21"/>
    <p:sldId id="2147477270" r:id="rId22"/>
    <p:sldId id="2147477249" r:id="rId23"/>
    <p:sldId id="2147477277" r:id="rId24"/>
    <p:sldId id="266" r:id="rId25"/>
    <p:sldId id="2147477275" r:id="rId26"/>
    <p:sldId id="272" r:id="rId27"/>
    <p:sldId id="264" r:id="rId28"/>
    <p:sldId id="273" r:id="rId29"/>
    <p:sldId id="274" r:id="rId30"/>
    <p:sldId id="268" r:id="rId31"/>
    <p:sldId id="269" r:id="rId32"/>
    <p:sldId id="263" r:id="rId33"/>
    <p:sldId id="271" r:id="rId34"/>
    <p:sldId id="285" r:id="rId35"/>
    <p:sldId id="270" r:id="rId36"/>
    <p:sldId id="2342" r:id="rId37"/>
    <p:sldId id="2344" r:id="rId38"/>
    <p:sldId id="2349" r:id="rId39"/>
    <p:sldId id="275" r:id="rId40"/>
    <p:sldId id="2147477272" r:id="rId41"/>
    <p:sldId id="2147477273" r:id="rId42"/>
    <p:sldId id="2147477274" r:id="rId43"/>
    <p:sldId id="2147477291" r:id="rId44"/>
    <p:sldId id="2134805777" r:id="rId45"/>
    <p:sldId id="2147477271" r:id="rId46"/>
    <p:sldId id="4107" r:id="rId47"/>
    <p:sldId id="4106" r:id="rId48"/>
    <p:sldId id="4103" r:id="rId49"/>
    <p:sldId id="265" r:id="rId50"/>
    <p:sldId id="2147477278" r:id="rId51"/>
    <p:sldId id="2147477284" r:id="rId52"/>
    <p:sldId id="2923" r:id="rId53"/>
    <p:sldId id="2928" r:id="rId54"/>
    <p:sldId id="2147477279" r:id="rId55"/>
    <p:sldId id="2147477288" r:id="rId56"/>
    <p:sldId id="2147477280" r:id="rId57"/>
    <p:sldId id="2147477281" r:id="rId58"/>
    <p:sldId id="2147477283" r:id="rId59"/>
    <p:sldId id="2147477287" r:id="rId60"/>
    <p:sldId id="2147477289" r:id="rId61"/>
    <p:sldId id="262" r:id="rId62"/>
    <p:sldId id="2147477285" r:id="rId63"/>
    <p:sldId id="2147477290" r:id="rId64"/>
    <p:sldId id="2147477292" r:id="rId65"/>
    <p:sldId id="2147477293" r:id="rId66"/>
    <p:sldId id="290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DCCE5-0B7B-49A0-8AB2-FB8D2173E690}" v="164" dt="2024-02-03T00:42:32.1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6622" autoAdjust="0"/>
  </p:normalViewPr>
  <p:slideViewPr>
    <p:cSldViewPr snapToGrid="0">
      <p:cViewPr>
        <p:scale>
          <a:sx n="92" d="100"/>
          <a:sy n="92" d="100"/>
        </p:scale>
        <p:origin x="1637" y="6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 Phasm" userId="d6516f65c992a772" providerId="LiveId" clId="{109DCCE5-0B7B-49A0-8AB2-FB8D2173E690}"/>
    <pc:docChg chg="undo custSel addSld delSld modSld sldOrd delMainMaster">
      <pc:chgData name="Jane Phasm" userId="d6516f65c992a772" providerId="LiveId" clId="{109DCCE5-0B7B-49A0-8AB2-FB8D2173E690}" dt="2024-02-03T00:43:30.892" v="8713" actId="20577"/>
      <pc:docMkLst>
        <pc:docMk/>
      </pc:docMkLst>
      <pc:sldChg chg="modSp">
        <pc:chgData name="Jane Phasm" userId="d6516f65c992a772" providerId="LiveId" clId="{109DCCE5-0B7B-49A0-8AB2-FB8D2173E690}" dt="2024-02-02T21:30:55.175" v="3324" actId="20577"/>
        <pc:sldMkLst>
          <pc:docMk/>
          <pc:sldMk cId="460337501" sldId="257"/>
        </pc:sldMkLst>
        <pc:graphicFrameChg chg="mod">
          <ac:chgData name="Jane Phasm" userId="d6516f65c992a772" providerId="LiveId" clId="{109DCCE5-0B7B-49A0-8AB2-FB8D2173E690}" dt="2024-02-02T21:30:55.175" v="3324" actId="20577"/>
          <ac:graphicFrameMkLst>
            <pc:docMk/>
            <pc:sldMk cId="460337501" sldId="257"/>
            <ac:graphicFrameMk id="5" creationId="{57765C80-84DD-DFA3-29F7-6E0E2C650455}"/>
          </ac:graphicFrameMkLst>
        </pc:graphicFrameChg>
      </pc:sldChg>
      <pc:sldChg chg="modSp mod">
        <pc:chgData name="Jane Phasm" userId="d6516f65c992a772" providerId="LiveId" clId="{109DCCE5-0B7B-49A0-8AB2-FB8D2173E690}" dt="2024-02-02T22:46:23.784" v="5351" actId="20577"/>
        <pc:sldMkLst>
          <pc:docMk/>
          <pc:sldMk cId="1438597327" sldId="258"/>
        </pc:sldMkLst>
        <pc:spChg chg="mod">
          <ac:chgData name="Jane Phasm" userId="d6516f65c992a772" providerId="LiveId" clId="{109DCCE5-0B7B-49A0-8AB2-FB8D2173E690}" dt="2024-02-02T22:46:04.944" v="5326" actId="20577"/>
          <ac:spMkLst>
            <pc:docMk/>
            <pc:sldMk cId="1438597327" sldId="258"/>
            <ac:spMk id="2" creationId="{22101D9C-399D-9627-D231-1FB53C25EA4D}"/>
          </ac:spMkLst>
        </pc:spChg>
        <pc:spChg chg="mod">
          <ac:chgData name="Jane Phasm" userId="d6516f65c992a772" providerId="LiveId" clId="{109DCCE5-0B7B-49A0-8AB2-FB8D2173E690}" dt="2024-02-02T22:46:23.784" v="5351" actId="20577"/>
          <ac:spMkLst>
            <pc:docMk/>
            <pc:sldMk cId="1438597327" sldId="258"/>
            <ac:spMk id="3" creationId="{987136F4-1275-1E56-143A-1A2F5D2AD055}"/>
          </ac:spMkLst>
        </pc:spChg>
      </pc:sldChg>
      <pc:sldChg chg="modSp mod">
        <pc:chgData name="Jane Phasm" userId="d6516f65c992a772" providerId="LiveId" clId="{109DCCE5-0B7B-49A0-8AB2-FB8D2173E690}" dt="2024-02-03T00:22:45.632" v="7029" actId="20577"/>
        <pc:sldMkLst>
          <pc:docMk/>
          <pc:sldMk cId="2358057833" sldId="260"/>
        </pc:sldMkLst>
        <pc:spChg chg="mod">
          <ac:chgData name="Jane Phasm" userId="d6516f65c992a772" providerId="LiveId" clId="{109DCCE5-0B7B-49A0-8AB2-FB8D2173E690}" dt="2024-02-03T00:22:45.632" v="7029" actId="20577"/>
          <ac:spMkLst>
            <pc:docMk/>
            <pc:sldMk cId="2358057833" sldId="260"/>
            <ac:spMk id="3" creationId="{8E4FE56D-D0AC-A769-DB55-7880DFD59424}"/>
          </ac:spMkLst>
        </pc:spChg>
      </pc:sldChg>
      <pc:sldChg chg="modSp del mod">
        <pc:chgData name="Jane Phasm" userId="d6516f65c992a772" providerId="LiveId" clId="{109DCCE5-0B7B-49A0-8AB2-FB8D2173E690}" dt="2024-02-02T22:54:35.953" v="5465" actId="47"/>
        <pc:sldMkLst>
          <pc:docMk/>
          <pc:sldMk cId="3620811170" sldId="262"/>
        </pc:sldMkLst>
        <pc:spChg chg="mod">
          <ac:chgData name="Jane Phasm" userId="d6516f65c992a772" providerId="LiveId" clId="{109DCCE5-0B7B-49A0-8AB2-FB8D2173E690}" dt="2024-02-02T20:04:03.018" v="5" actId="5793"/>
          <ac:spMkLst>
            <pc:docMk/>
            <pc:sldMk cId="3620811170" sldId="262"/>
            <ac:spMk id="3" creationId="{D4B72EFF-8C8A-D1F3-C8A1-5CABCD8D07D1}"/>
          </ac:spMkLst>
        </pc:spChg>
      </pc:sldChg>
      <pc:sldChg chg="modSp add">
        <pc:chgData name="Jane Phasm" userId="d6516f65c992a772" providerId="LiveId" clId="{109DCCE5-0B7B-49A0-8AB2-FB8D2173E690}" dt="2024-02-02T23:04:36.556" v="5667" actId="1076"/>
        <pc:sldMkLst>
          <pc:docMk/>
          <pc:sldMk cId="4260915764" sldId="262"/>
        </pc:sldMkLst>
        <pc:picChg chg="mod">
          <ac:chgData name="Jane Phasm" userId="d6516f65c992a772" providerId="LiveId" clId="{109DCCE5-0B7B-49A0-8AB2-FB8D2173E690}" dt="2024-02-02T23:04:36.556" v="5667" actId="1076"/>
          <ac:picMkLst>
            <pc:docMk/>
            <pc:sldMk cId="4260915764" sldId="262"/>
            <ac:picMk id="1027" creationId="{7465ABB2-C4B8-1CF1-19C5-23345CF37748}"/>
          </ac:picMkLst>
        </pc:picChg>
      </pc:sldChg>
      <pc:sldChg chg="modSp mod">
        <pc:chgData name="Jane Phasm" userId="d6516f65c992a772" providerId="LiveId" clId="{109DCCE5-0B7B-49A0-8AB2-FB8D2173E690}" dt="2024-02-02T21:43:23.246" v="3505" actId="20577"/>
        <pc:sldMkLst>
          <pc:docMk/>
          <pc:sldMk cId="1274725403" sldId="264"/>
        </pc:sldMkLst>
        <pc:spChg chg="mod">
          <ac:chgData name="Jane Phasm" userId="d6516f65c992a772" providerId="LiveId" clId="{109DCCE5-0B7B-49A0-8AB2-FB8D2173E690}" dt="2024-02-02T21:43:23.246" v="3505" actId="20577"/>
          <ac:spMkLst>
            <pc:docMk/>
            <pc:sldMk cId="1274725403" sldId="264"/>
            <ac:spMk id="2" creationId="{2381B555-460F-7770-35BF-BC5DB30DD726}"/>
          </ac:spMkLst>
        </pc:spChg>
      </pc:sldChg>
      <pc:sldChg chg="addSp delSp modSp mod ord setBg modShow">
        <pc:chgData name="Jane Phasm" userId="d6516f65c992a772" providerId="LiveId" clId="{109DCCE5-0B7B-49A0-8AB2-FB8D2173E690}" dt="2024-02-02T20:11:53.847" v="314"/>
        <pc:sldMkLst>
          <pc:docMk/>
          <pc:sldMk cId="775499767" sldId="265"/>
        </pc:sldMkLst>
        <pc:spChg chg="mod">
          <ac:chgData name="Jane Phasm" userId="d6516f65c992a772" providerId="LiveId" clId="{109DCCE5-0B7B-49A0-8AB2-FB8D2173E690}" dt="2024-02-02T20:10:11.956" v="289" actId="26606"/>
          <ac:spMkLst>
            <pc:docMk/>
            <pc:sldMk cId="775499767" sldId="265"/>
            <ac:spMk id="2" creationId="{28BA9D02-2AED-DCEB-A732-50AAC2EAF3DB}"/>
          </ac:spMkLst>
        </pc:spChg>
        <pc:spChg chg="mod">
          <ac:chgData name="Jane Phasm" userId="d6516f65c992a772" providerId="LiveId" clId="{109DCCE5-0B7B-49A0-8AB2-FB8D2173E690}" dt="2024-02-02T20:10:55.236" v="308" actId="20577"/>
          <ac:spMkLst>
            <pc:docMk/>
            <pc:sldMk cId="775499767" sldId="265"/>
            <ac:spMk id="3" creationId="{0E9E0991-6990-5D22-4A71-457519F900A8}"/>
          </ac:spMkLst>
        </pc:spChg>
        <pc:spChg chg="add del">
          <ac:chgData name="Jane Phasm" userId="d6516f65c992a772" providerId="LiveId" clId="{109DCCE5-0B7B-49A0-8AB2-FB8D2173E690}" dt="2024-02-02T20:10:11.956" v="289" actId="26606"/>
          <ac:spMkLst>
            <pc:docMk/>
            <pc:sldMk cId="775499767" sldId="265"/>
            <ac:spMk id="3079" creationId="{A3B168A7-66FE-4359-9866-CBB841A729E6}"/>
          </ac:spMkLst>
        </pc:spChg>
        <pc:spChg chg="add">
          <ac:chgData name="Jane Phasm" userId="d6516f65c992a772" providerId="LiveId" clId="{109DCCE5-0B7B-49A0-8AB2-FB8D2173E690}" dt="2024-02-02T20:10:11.956" v="289" actId="26606"/>
          <ac:spMkLst>
            <pc:docMk/>
            <pc:sldMk cId="775499767" sldId="265"/>
            <ac:spMk id="3086" creationId="{D3ED8E66-E2AC-4CC9-ADE3-FA44E40291F8}"/>
          </ac:spMkLst>
        </pc:spChg>
        <pc:picChg chg="del mod">
          <ac:chgData name="Jane Phasm" userId="d6516f65c992a772" providerId="LiveId" clId="{109DCCE5-0B7B-49A0-8AB2-FB8D2173E690}" dt="2024-02-02T20:11:35.089" v="309" actId="478"/>
          <ac:picMkLst>
            <pc:docMk/>
            <pc:sldMk cId="775499767" sldId="265"/>
            <ac:picMk id="5" creationId="{0DAADF6C-D167-EA62-3EE1-8758AA57FE0A}"/>
          </ac:picMkLst>
        </pc:picChg>
        <pc:picChg chg="add mod">
          <ac:chgData name="Jane Phasm" userId="d6516f65c992a772" providerId="LiveId" clId="{109DCCE5-0B7B-49A0-8AB2-FB8D2173E690}" dt="2024-02-02T20:10:41.663" v="303" actId="1076"/>
          <ac:picMkLst>
            <pc:docMk/>
            <pc:sldMk cId="775499767" sldId="265"/>
            <ac:picMk id="3074" creationId="{EA12B2EC-72BB-1685-EFA7-C58B06BE853D}"/>
          </ac:picMkLst>
        </pc:picChg>
        <pc:picChg chg="add mod">
          <ac:chgData name="Jane Phasm" userId="d6516f65c992a772" providerId="LiveId" clId="{109DCCE5-0B7B-49A0-8AB2-FB8D2173E690}" dt="2024-02-02T20:11:41.048" v="311" actId="1076"/>
          <ac:picMkLst>
            <pc:docMk/>
            <pc:sldMk cId="775499767" sldId="265"/>
            <ac:picMk id="3076" creationId="{628103BD-2990-F64A-F60E-46F6C3B54644}"/>
          </ac:picMkLst>
        </pc:picChg>
        <pc:cxnChg chg="add del">
          <ac:chgData name="Jane Phasm" userId="d6516f65c992a772" providerId="LiveId" clId="{109DCCE5-0B7B-49A0-8AB2-FB8D2173E690}" dt="2024-02-02T20:10:11.956" v="289" actId="26606"/>
          <ac:cxnSpMkLst>
            <pc:docMk/>
            <pc:sldMk cId="775499767" sldId="265"/>
            <ac:cxnSpMk id="3081" creationId="{E55FB8EA-5471-4074-88CA-98AA3AD98101}"/>
          </ac:cxnSpMkLst>
        </pc:cxnChg>
        <pc:cxnChg chg="add">
          <ac:chgData name="Jane Phasm" userId="d6516f65c992a772" providerId="LiveId" clId="{109DCCE5-0B7B-49A0-8AB2-FB8D2173E690}" dt="2024-02-02T20:10:11.956" v="289" actId="26606"/>
          <ac:cxnSpMkLst>
            <pc:docMk/>
            <pc:sldMk cId="775499767" sldId="265"/>
            <ac:cxnSpMk id="3088" creationId="{2F9F4FB1-DCEB-4D9F-A716-794B998BB3CE}"/>
          </ac:cxnSpMkLst>
        </pc:cxnChg>
      </pc:sldChg>
      <pc:sldChg chg="addSp delSp modSp mod">
        <pc:chgData name="Jane Phasm" userId="d6516f65c992a772" providerId="LiveId" clId="{109DCCE5-0B7B-49A0-8AB2-FB8D2173E690}" dt="2024-02-02T22:41:59.918" v="4913" actId="20577"/>
        <pc:sldMkLst>
          <pc:docMk/>
          <pc:sldMk cId="2676572383" sldId="266"/>
        </pc:sldMkLst>
        <pc:spChg chg="mod">
          <ac:chgData name="Jane Phasm" userId="d6516f65c992a772" providerId="LiveId" clId="{109DCCE5-0B7B-49A0-8AB2-FB8D2173E690}" dt="2024-02-02T22:41:59.918" v="4913" actId="20577"/>
          <ac:spMkLst>
            <pc:docMk/>
            <pc:sldMk cId="2676572383" sldId="266"/>
            <ac:spMk id="2" creationId="{67438E76-18F0-22AD-DD0C-5E7CB66F905B}"/>
          </ac:spMkLst>
        </pc:spChg>
        <pc:spChg chg="add del mod">
          <ac:chgData name="Jane Phasm" userId="d6516f65c992a772" providerId="LiveId" clId="{109DCCE5-0B7B-49A0-8AB2-FB8D2173E690}" dt="2024-02-02T21:18:04.154" v="2890"/>
          <ac:spMkLst>
            <pc:docMk/>
            <pc:sldMk cId="2676572383" sldId="266"/>
            <ac:spMk id="4" creationId="{DCBC5909-C3F4-1B5F-EF5F-9C7BFFC36D03}"/>
          </ac:spMkLst>
        </pc:spChg>
        <pc:spChg chg="add mod">
          <ac:chgData name="Jane Phasm" userId="d6516f65c992a772" providerId="LiveId" clId="{109DCCE5-0B7B-49A0-8AB2-FB8D2173E690}" dt="2024-02-02T21:18:18.974" v="2893" actId="1076"/>
          <ac:spMkLst>
            <pc:docMk/>
            <pc:sldMk cId="2676572383" sldId="266"/>
            <ac:spMk id="5" creationId="{A1EF4EBE-49F1-6743-A328-266E4D74A201}"/>
          </ac:spMkLst>
        </pc:spChg>
        <pc:picChg chg="mod">
          <ac:chgData name="Jane Phasm" userId="d6516f65c992a772" providerId="LiveId" clId="{109DCCE5-0B7B-49A0-8AB2-FB8D2173E690}" dt="2024-02-02T21:18:20.926" v="2895" actId="1076"/>
          <ac:picMkLst>
            <pc:docMk/>
            <pc:sldMk cId="2676572383" sldId="266"/>
            <ac:picMk id="2050" creationId="{0132862A-5B0C-B8C6-8018-1F4A1113B7A7}"/>
          </ac:picMkLst>
        </pc:picChg>
      </pc:sldChg>
      <pc:sldChg chg="modSp mod ord">
        <pc:chgData name="Jane Phasm" userId="d6516f65c992a772" providerId="LiveId" clId="{109DCCE5-0B7B-49A0-8AB2-FB8D2173E690}" dt="2024-02-02T22:54:33.224" v="5464"/>
        <pc:sldMkLst>
          <pc:docMk/>
          <pc:sldMk cId="2689014084" sldId="267"/>
        </pc:sldMkLst>
        <pc:spChg chg="mod">
          <ac:chgData name="Jane Phasm" userId="d6516f65c992a772" providerId="LiveId" clId="{109DCCE5-0B7B-49A0-8AB2-FB8D2173E690}" dt="2024-02-02T20:29:05.534" v="1298" actId="20577"/>
          <ac:spMkLst>
            <pc:docMk/>
            <pc:sldMk cId="2689014084" sldId="267"/>
            <ac:spMk id="3" creationId="{2A664190-43A4-77C7-BB19-0F8AAAB2A723}"/>
          </ac:spMkLst>
        </pc:spChg>
      </pc:sldChg>
      <pc:sldChg chg="addSp modSp mod ord">
        <pc:chgData name="Jane Phasm" userId="d6516f65c992a772" providerId="LiveId" clId="{109DCCE5-0B7B-49A0-8AB2-FB8D2173E690}" dt="2024-02-02T22:22:33.827" v="4287" actId="20577"/>
        <pc:sldMkLst>
          <pc:docMk/>
          <pc:sldMk cId="2802718006" sldId="270"/>
        </pc:sldMkLst>
        <pc:spChg chg="add mod">
          <ac:chgData name="Jane Phasm" userId="d6516f65c992a772" providerId="LiveId" clId="{109DCCE5-0B7B-49A0-8AB2-FB8D2173E690}" dt="2024-02-02T22:22:33.827" v="4287" actId="20577"/>
          <ac:spMkLst>
            <pc:docMk/>
            <pc:sldMk cId="2802718006" sldId="270"/>
            <ac:spMk id="7" creationId="{D853CB0E-3EE7-AB1D-4CEF-96FFC031627B}"/>
          </ac:spMkLst>
        </pc:spChg>
      </pc:sldChg>
      <pc:sldChg chg="ord">
        <pc:chgData name="Jane Phasm" userId="d6516f65c992a772" providerId="LiveId" clId="{109DCCE5-0B7B-49A0-8AB2-FB8D2173E690}" dt="2024-02-02T22:19:23.125" v="4216"/>
        <pc:sldMkLst>
          <pc:docMk/>
          <pc:sldMk cId="2899279557" sldId="275"/>
        </pc:sldMkLst>
      </pc:sldChg>
      <pc:sldChg chg="addSp modSp new mod ord">
        <pc:chgData name="Jane Phasm" userId="d6516f65c992a772" providerId="LiveId" clId="{109DCCE5-0B7B-49A0-8AB2-FB8D2173E690}" dt="2024-02-02T20:29:54.764" v="1388" actId="20577"/>
        <pc:sldMkLst>
          <pc:docMk/>
          <pc:sldMk cId="3170785553" sldId="276"/>
        </pc:sldMkLst>
        <pc:spChg chg="mod">
          <ac:chgData name="Jane Phasm" userId="d6516f65c992a772" providerId="LiveId" clId="{109DCCE5-0B7B-49A0-8AB2-FB8D2173E690}" dt="2024-02-02T20:29:24.642" v="1326" actId="20577"/>
          <ac:spMkLst>
            <pc:docMk/>
            <pc:sldMk cId="3170785553" sldId="276"/>
            <ac:spMk id="2" creationId="{8C3E9826-DFD9-8B2F-F069-F5BBD0B12333}"/>
          </ac:spMkLst>
        </pc:spChg>
        <pc:spChg chg="mod">
          <ac:chgData name="Jane Phasm" userId="d6516f65c992a772" providerId="LiveId" clId="{109DCCE5-0B7B-49A0-8AB2-FB8D2173E690}" dt="2024-02-02T20:29:54.764" v="1388" actId="20577"/>
          <ac:spMkLst>
            <pc:docMk/>
            <pc:sldMk cId="3170785553" sldId="276"/>
            <ac:spMk id="3" creationId="{BA77AC7C-A533-9D4C-D6F9-D09F439CA183}"/>
          </ac:spMkLst>
        </pc:spChg>
        <pc:picChg chg="add mod">
          <ac:chgData name="Jane Phasm" userId="d6516f65c992a772" providerId="LiveId" clId="{109DCCE5-0B7B-49A0-8AB2-FB8D2173E690}" dt="2024-02-02T20:13:34.992" v="400" actId="1076"/>
          <ac:picMkLst>
            <pc:docMk/>
            <pc:sldMk cId="3170785553" sldId="276"/>
            <ac:picMk id="4" creationId="{BAA023D6-934C-4D35-A284-3C2147D7EAA0}"/>
          </ac:picMkLst>
        </pc:picChg>
      </pc:sldChg>
      <pc:sldChg chg="addSp delSp modSp new mod ord">
        <pc:chgData name="Jane Phasm" userId="d6516f65c992a772" providerId="LiveId" clId="{109DCCE5-0B7B-49A0-8AB2-FB8D2173E690}" dt="2024-02-02T22:48:00.031" v="5423" actId="20577"/>
        <pc:sldMkLst>
          <pc:docMk/>
          <pc:sldMk cId="3471170121" sldId="277"/>
        </pc:sldMkLst>
        <pc:spChg chg="mod">
          <ac:chgData name="Jane Phasm" userId="d6516f65c992a772" providerId="LiveId" clId="{109DCCE5-0B7B-49A0-8AB2-FB8D2173E690}" dt="2024-02-02T22:48:00.031" v="5423" actId="20577"/>
          <ac:spMkLst>
            <pc:docMk/>
            <pc:sldMk cId="3471170121" sldId="277"/>
            <ac:spMk id="2" creationId="{457F92D6-38B3-5C58-E2B0-5F7786B49C4F}"/>
          </ac:spMkLst>
        </pc:spChg>
        <pc:spChg chg="del">
          <ac:chgData name="Jane Phasm" userId="d6516f65c992a772" providerId="LiveId" clId="{109DCCE5-0B7B-49A0-8AB2-FB8D2173E690}" dt="2024-02-02T20:05:22.392" v="77" actId="3680"/>
          <ac:spMkLst>
            <pc:docMk/>
            <pc:sldMk cId="3471170121" sldId="277"/>
            <ac:spMk id="3" creationId="{EB1A7AA2-8388-6F33-9567-323591294ABA}"/>
          </ac:spMkLst>
        </pc:spChg>
        <pc:graphicFrameChg chg="add mod ord modGraphic">
          <ac:chgData name="Jane Phasm" userId="d6516f65c992a772" providerId="LiveId" clId="{109DCCE5-0B7B-49A0-8AB2-FB8D2173E690}" dt="2024-02-02T21:10:19.968" v="2821" actId="20577"/>
          <ac:graphicFrameMkLst>
            <pc:docMk/>
            <pc:sldMk cId="3471170121" sldId="277"/>
            <ac:graphicFrameMk id="4" creationId="{68390A45-8FAC-8995-0E1E-6F423F74E223}"/>
          </ac:graphicFrameMkLst>
        </pc:graphicFrameChg>
      </pc:sldChg>
      <pc:sldChg chg="addSp delSp modSp new mod">
        <pc:chgData name="Jane Phasm" userId="d6516f65c992a772" providerId="LiveId" clId="{109DCCE5-0B7B-49A0-8AB2-FB8D2173E690}" dt="2024-02-02T21:21:41.278" v="2907" actId="20577"/>
        <pc:sldMkLst>
          <pc:docMk/>
          <pc:sldMk cId="2784418946" sldId="278"/>
        </pc:sldMkLst>
        <pc:spChg chg="mod">
          <ac:chgData name="Jane Phasm" userId="d6516f65c992a772" providerId="LiveId" clId="{109DCCE5-0B7B-49A0-8AB2-FB8D2173E690}" dt="2024-02-02T20:36:01.245" v="1617" actId="1076"/>
          <ac:spMkLst>
            <pc:docMk/>
            <pc:sldMk cId="2784418946" sldId="278"/>
            <ac:spMk id="2" creationId="{0F3A1044-B0DD-D435-12A1-0D7621C4E953}"/>
          </ac:spMkLst>
        </pc:spChg>
        <pc:spChg chg="del mod">
          <ac:chgData name="Jane Phasm" userId="d6516f65c992a772" providerId="LiveId" clId="{109DCCE5-0B7B-49A0-8AB2-FB8D2173E690}" dt="2024-02-02T20:33:26.267" v="1444" actId="478"/>
          <ac:spMkLst>
            <pc:docMk/>
            <pc:sldMk cId="2784418946" sldId="278"/>
            <ac:spMk id="3" creationId="{AFCF2EA4-9286-82D8-BB46-45874F8E9F1D}"/>
          </ac:spMkLst>
        </pc:spChg>
        <pc:spChg chg="add del mod">
          <ac:chgData name="Jane Phasm" userId="d6516f65c992a772" providerId="LiveId" clId="{109DCCE5-0B7B-49A0-8AB2-FB8D2173E690}" dt="2024-02-02T20:33:22.093" v="1443" actId="478"/>
          <ac:spMkLst>
            <pc:docMk/>
            <pc:sldMk cId="2784418946" sldId="278"/>
            <ac:spMk id="4" creationId="{BD1ACD11-40F6-9687-2B4A-CAB344B2B25F}"/>
          </ac:spMkLst>
        </pc:spChg>
        <pc:spChg chg="add del mod">
          <ac:chgData name="Jane Phasm" userId="d6516f65c992a772" providerId="LiveId" clId="{109DCCE5-0B7B-49A0-8AB2-FB8D2173E690}" dt="2024-02-02T20:33:27.317" v="1445"/>
          <ac:spMkLst>
            <pc:docMk/>
            <pc:sldMk cId="2784418946" sldId="278"/>
            <ac:spMk id="6" creationId="{D031E8BB-007F-FE1B-D380-DD134FE482BA}"/>
          </ac:spMkLst>
        </pc:spChg>
        <pc:spChg chg="add mod">
          <ac:chgData name="Jane Phasm" userId="d6516f65c992a772" providerId="LiveId" clId="{109DCCE5-0B7B-49A0-8AB2-FB8D2173E690}" dt="2024-02-02T20:37:03.721" v="1695" actId="20577"/>
          <ac:spMkLst>
            <pc:docMk/>
            <pc:sldMk cId="2784418946" sldId="278"/>
            <ac:spMk id="8" creationId="{ABDCF5E1-6BF8-429F-1F75-780D98FB8E14}"/>
          </ac:spMkLst>
        </pc:spChg>
        <pc:graphicFrameChg chg="add mod modGraphic">
          <ac:chgData name="Jane Phasm" userId="d6516f65c992a772" providerId="LiveId" clId="{109DCCE5-0B7B-49A0-8AB2-FB8D2173E690}" dt="2024-02-02T21:21:41.278" v="2907" actId="20577"/>
          <ac:graphicFrameMkLst>
            <pc:docMk/>
            <pc:sldMk cId="2784418946" sldId="278"/>
            <ac:graphicFrameMk id="7" creationId="{6FF384F9-0BD3-1847-2BCE-DBAFD0B4F7C7}"/>
          </ac:graphicFrameMkLst>
        </pc:graphicFrameChg>
      </pc:sldChg>
      <pc:sldChg chg="addSp modSp add mod">
        <pc:chgData name="Jane Phasm" userId="d6516f65c992a772" providerId="LiveId" clId="{109DCCE5-0B7B-49A0-8AB2-FB8D2173E690}" dt="2024-02-02T22:11:17.725" v="3825" actId="1076"/>
        <pc:sldMkLst>
          <pc:docMk/>
          <pc:sldMk cId="1448616143" sldId="279"/>
        </pc:sldMkLst>
        <pc:spChg chg="mod">
          <ac:chgData name="Jane Phasm" userId="d6516f65c992a772" providerId="LiveId" clId="{109DCCE5-0B7B-49A0-8AB2-FB8D2173E690}" dt="2024-02-02T22:10:42.221" v="3799" actId="1076"/>
          <ac:spMkLst>
            <pc:docMk/>
            <pc:sldMk cId="1448616143" sldId="279"/>
            <ac:spMk id="2" creationId="{0F3A1044-B0DD-D435-12A1-0D7621C4E953}"/>
          </ac:spMkLst>
        </pc:spChg>
        <pc:spChg chg="mod">
          <ac:chgData name="Jane Phasm" userId="d6516f65c992a772" providerId="LiveId" clId="{109DCCE5-0B7B-49A0-8AB2-FB8D2173E690}" dt="2024-02-02T22:11:15.102" v="3824" actId="27636"/>
          <ac:spMkLst>
            <pc:docMk/>
            <pc:sldMk cId="1448616143" sldId="279"/>
            <ac:spMk id="3" creationId="{AFCF2EA4-9286-82D8-BB46-45874F8E9F1D}"/>
          </ac:spMkLst>
        </pc:spChg>
        <pc:picChg chg="add mod">
          <ac:chgData name="Jane Phasm" userId="d6516f65c992a772" providerId="LiveId" clId="{109DCCE5-0B7B-49A0-8AB2-FB8D2173E690}" dt="2024-02-02T22:11:17.725" v="3825" actId="1076"/>
          <ac:picMkLst>
            <pc:docMk/>
            <pc:sldMk cId="1448616143" sldId="279"/>
            <ac:picMk id="10242" creationId="{319EA786-B8E6-2C46-F396-11776FF05EF2}"/>
          </ac:picMkLst>
        </pc:picChg>
      </pc:sldChg>
      <pc:sldChg chg="modSp new mod ord">
        <pc:chgData name="Jane Phasm" userId="d6516f65c992a772" providerId="LiveId" clId="{109DCCE5-0B7B-49A0-8AB2-FB8D2173E690}" dt="2024-02-02T21:15:24.011" v="2840" actId="27636"/>
        <pc:sldMkLst>
          <pc:docMk/>
          <pc:sldMk cId="1406602708" sldId="280"/>
        </pc:sldMkLst>
        <pc:spChg chg="mod">
          <ac:chgData name="Jane Phasm" userId="d6516f65c992a772" providerId="LiveId" clId="{109DCCE5-0B7B-49A0-8AB2-FB8D2173E690}" dt="2024-02-02T20:39:31.293" v="1798"/>
          <ac:spMkLst>
            <pc:docMk/>
            <pc:sldMk cId="1406602708" sldId="280"/>
            <ac:spMk id="2" creationId="{BF39C0B4-328A-84DE-658C-D4BEEFFA0B0A}"/>
          </ac:spMkLst>
        </pc:spChg>
        <pc:spChg chg="mod">
          <ac:chgData name="Jane Phasm" userId="d6516f65c992a772" providerId="LiveId" clId="{109DCCE5-0B7B-49A0-8AB2-FB8D2173E690}" dt="2024-02-02T21:15:24.011" v="2840" actId="27636"/>
          <ac:spMkLst>
            <pc:docMk/>
            <pc:sldMk cId="1406602708" sldId="280"/>
            <ac:spMk id="3" creationId="{BCE3227A-C602-F7D9-709C-08D220F897CC}"/>
          </ac:spMkLst>
        </pc:spChg>
      </pc:sldChg>
      <pc:sldChg chg="modSp new mod">
        <pc:chgData name="Jane Phasm" userId="d6516f65c992a772" providerId="LiveId" clId="{109DCCE5-0B7B-49A0-8AB2-FB8D2173E690}" dt="2024-02-02T21:15:36.720" v="2854" actId="20577"/>
        <pc:sldMkLst>
          <pc:docMk/>
          <pc:sldMk cId="2401315999" sldId="281"/>
        </pc:sldMkLst>
        <pc:spChg chg="mod">
          <ac:chgData name="Jane Phasm" userId="d6516f65c992a772" providerId="LiveId" clId="{109DCCE5-0B7B-49A0-8AB2-FB8D2173E690}" dt="2024-02-02T20:46:14.958" v="2112"/>
          <ac:spMkLst>
            <pc:docMk/>
            <pc:sldMk cId="2401315999" sldId="281"/>
            <ac:spMk id="2" creationId="{78B918BC-02C5-3560-0846-3222C3B95E2C}"/>
          </ac:spMkLst>
        </pc:spChg>
        <pc:spChg chg="mod">
          <ac:chgData name="Jane Phasm" userId="d6516f65c992a772" providerId="LiveId" clId="{109DCCE5-0B7B-49A0-8AB2-FB8D2173E690}" dt="2024-02-02T21:15:36.720" v="2854" actId="20577"/>
          <ac:spMkLst>
            <pc:docMk/>
            <pc:sldMk cId="2401315999" sldId="281"/>
            <ac:spMk id="3" creationId="{60AD190C-4E45-AF96-427F-C09F9FC42810}"/>
          </ac:spMkLst>
        </pc:spChg>
      </pc:sldChg>
      <pc:sldChg chg="delSp modSp add del mod">
        <pc:chgData name="Jane Phasm" userId="d6516f65c992a772" providerId="LiveId" clId="{109DCCE5-0B7B-49A0-8AB2-FB8D2173E690}" dt="2024-02-02T20:52:30.536" v="2487" actId="47"/>
        <pc:sldMkLst>
          <pc:docMk/>
          <pc:sldMk cId="2235563435" sldId="282"/>
        </pc:sldMkLst>
        <pc:spChg chg="mod">
          <ac:chgData name="Jane Phasm" userId="d6516f65c992a772" providerId="LiveId" clId="{109DCCE5-0B7B-49A0-8AB2-FB8D2173E690}" dt="2024-02-02T20:51:43.941" v="2481"/>
          <ac:spMkLst>
            <pc:docMk/>
            <pc:sldMk cId="2235563435" sldId="282"/>
            <ac:spMk id="24" creationId="{6650521E-000F-ECE6-C259-589296753C6B}"/>
          </ac:spMkLst>
        </pc:spChg>
        <pc:spChg chg="del mod">
          <ac:chgData name="Jane Phasm" userId="d6516f65c992a772" providerId="LiveId" clId="{109DCCE5-0B7B-49A0-8AB2-FB8D2173E690}" dt="2024-02-02T20:52:29.226" v="2486"/>
          <ac:spMkLst>
            <pc:docMk/>
            <pc:sldMk cId="2235563435" sldId="282"/>
            <ac:spMk id="48" creationId="{D9BEF319-4CF6-452E-9860-913D0AE180B7}"/>
          </ac:spMkLst>
        </pc:spChg>
        <pc:spChg chg="mod">
          <ac:chgData name="Jane Phasm" userId="d6516f65c992a772" providerId="LiveId" clId="{109DCCE5-0B7B-49A0-8AB2-FB8D2173E690}" dt="2024-02-02T20:52:07.357" v="2483" actId="14100"/>
          <ac:spMkLst>
            <pc:docMk/>
            <pc:sldMk cId="2235563435" sldId="282"/>
            <ac:spMk id="54" creationId="{C3BDC1ED-2861-F54D-AF08-8BE5567419CC}"/>
          </ac:spMkLst>
        </pc:spChg>
      </pc:sldChg>
      <pc:sldChg chg="addSp modSp new del">
        <pc:chgData name="Jane Phasm" userId="d6516f65c992a772" providerId="LiveId" clId="{109DCCE5-0B7B-49A0-8AB2-FB8D2173E690}" dt="2024-02-02T21:21:06.334" v="2896" actId="47"/>
        <pc:sldMkLst>
          <pc:docMk/>
          <pc:sldMk cId="3519620037" sldId="282"/>
        </pc:sldMkLst>
        <pc:spChg chg="add mod">
          <ac:chgData name="Jane Phasm" userId="d6516f65c992a772" providerId="LiveId" clId="{109DCCE5-0B7B-49A0-8AB2-FB8D2173E690}" dt="2024-02-02T20:52:39.938" v="2489"/>
          <ac:spMkLst>
            <pc:docMk/>
            <pc:sldMk cId="3519620037" sldId="282"/>
            <ac:spMk id="4" creationId="{479C5ABA-D92F-600F-68D7-5C0A93332A14}"/>
          </ac:spMkLst>
        </pc:spChg>
        <pc:spChg chg="add mod">
          <ac:chgData name="Jane Phasm" userId="d6516f65c992a772" providerId="LiveId" clId="{109DCCE5-0B7B-49A0-8AB2-FB8D2173E690}" dt="2024-02-02T20:52:39.938" v="2489"/>
          <ac:spMkLst>
            <pc:docMk/>
            <pc:sldMk cId="3519620037" sldId="282"/>
            <ac:spMk id="5" creationId="{D4D23344-2711-50B8-DA34-DD9558A218C0}"/>
          </ac:spMkLst>
        </pc:spChg>
        <pc:spChg chg="add mod">
          <ac:chgData name="Jane Phasm" userId="d6516f65c992a772" providerId="LiveId" clId="{109DCCE5-0B7B-49A0-8AB2-FB8D2173E690}" dt="2024-02-02T20:52:39.938" v="2489"/>
          <ac:spMkLst>
            <pc:docMk/>
            <pc:sldMk cId="3519620037" sldId="282"/>
            <ac:spMk id="6" creationId="{FC2E5FFC-1AE9-837E-371E-424D64FD03B3}"/>
          </ac:spMkLst>
        </pc:spChg>
        <pc:spChg chg="add mod">
          <ac:chgData name="Jane Phasm" userId="d6516f65c992a772" providerId="LiveId" clId="{109DCCE5-0B7B-49A0-8AB2-FB8D2173E690}" dt="2024-02-02T20:52:39.938" v="2489"/>
          <ac:spMkLst>
            <pc:docMk/>
            <pc:sldMk cId="3519620037" sldId="282"/>
            <ac:spMk id="7" creationId="{F266588F-FF8B-6124-D687-3FC7A9E75714}"/>
          </ac:spMkLst>
        </pc:spChg>
      </pc:sldChg>
      <pc:sldChg chg="modSp add mod">
        <pc:chgData name="Jane Phasm" userId="d6516f65c992a772" providerId="LiveId" clId="{109DCCE5-0B7B-49A0-8AB2-FB8D2173E690}" dt="2024-02-02T20:58:38.713" v="2623" actId="255"/>
        <pc:sldMkLst>
          <pc:docMk/>
          <pc:sldMk cId="2235563435" sldId="283"/>
        </pc:sldMkLst>
        <pc:spChg chg="mod">
          <ac:chgData name="Jane Phasm" userId="d6516f65c992a772" providerId="LiveId" clId="{109DCCE5-0B7B-49A0-8AB2-FB8D2173E690}" dt="2024-02-02T20:54:18.034" v="2506" actId="14100"/>
          <ac:spMkLst>
            <pc:docMk/>
            <pc:sldMk cId="2235563435" sldId="283"/>
            <ac:spMk id="9" creationId="{FB1A18B3-3143-2448-B5DC-3EF3EC53E143}"/>
          </ac:spMkLst>
        </pc:spChg>
        <pc:spChg chg="mod">
          <ac:chgData name="Jane Phasm" userId="d6516f65c992a772" providerId="LiveId" clId="{109DCCE5-0B7B-49A0-8AB2-FB8D2173E690}" dt="2024-02-02T20:57:16.092" v="2528" actId="207"/>
          <ac:spMkLst>
            <pc:docMk/>
            <pc:sldMk cId="2235563435" sldId="283"/>
            <ac:spMk id="12" creationId="{695CC99B-02F2-254C-9EEC-96B4541F4A32}"/>
          </ac:spMkLst>
        </pc:spChg>
        <pc:spChg chg="mod">
          <ac:chgData name="Jane Phasm" userId="d6516f65c992a772" providerId="LiveId" clId="{109DCCE5-0B7B-49A0-8AB2-FB8D2173E690}" dt="2024-02-02T20:55:50.156" v="2522" actId="207"/>
          <ac:spMkLst>
            <pc:docMk/>
            <pc:sldMk cId="2235563435" sldId="283"/>
            <ac:spMk id="14" creationId="{E8163CFE-4CDB-694F-A28A-5515727AE7F4}"/>
          </ac:spMkLst>
        </pc:spChg>
        <pc:spChg chg="mod">
          <ac:chgData name="Jane Phasm" userId="d6516f65c992a772" providerId="LiveId" clId="{109DCCE5-0B7B-49A0-8AB2-FB8D2173E690}" dt="2024-02-02T20:57:01.698" v="2527" actId="1076"/>
          <ac:spMkLst>
            <pc:docMk/>
            <pc:sldMk cId="2235563435" sldId="283"/>
            <ac:spMk id="15" creationId="{FDC49833-8B30-704B-A9C0-B87DA5FD4FEF}"/>
          </ac:spMkLst>
        </pc:spChg>
        <pc:spChg chg="mod">
          <ac:chgData name="Jane Phasm" userId="d6516f65c992a772" providerId="LiveId" clId="{109DCCE5-0B7B-49A0-8AB2-FB8D2173E690}" dt="2024-02-02T20:55:58.531" v="2524" actId="207"/>
          <ac:spMkLst>
            <pc:docMk/>
            <pc:sldMk cId="2235563435" sldId="283"/>
            <ac:spMk id="16" creationId="{794B2AF9-4EC7-C746-AE5F-FD41E6464F29}"/>
          </ac:spMkLst>
        </pc:spChg>
        <pc:spChg chg="mod">
          <ac:chgData name="Jane Phasm" userId="d6516f65c992a772" providerId="LiveId" clId="{109DCCE5-0B7B-49A0-8AB2-FB8D2173E690}" dt="2024-02-02T20:58:38.713" v="2623" actId="255"/>
          <ac:spMkLst>
            <pc:docMk/>
            <pc:sldMk cId="2235563435" sldId="283"/>
            <ac:spMk id="24" creationId="{6650521E-000F-ECE6-C259-589296753C6B}"/>
          </ac:spMkLst>
        </pc:spChg>
        <pc:spChg chg="mod">
          <ac:chgData name="Jane Phasm" userId="d6516f65c992a772" providerId="LiveId" clId="{109DCCE5-0B7B-49A0-8AB2-FB8D2173E690}" dt="2024-02-02T20:53:44.336" v="2499" actId="207"/>
          <ac:spMkLst>
            <pc:docMk/>
            <pc:sldMk cId="2235563435" sldId="283"/>
            <ac:spMk id="30" creationId="{023D4234-7F7E-A04E-9326-26FB4D9759D4}"/>
          </ac:spMkLst>
        </pc:spChg>
        <pc:spChg chg="mod">
          <ac:chgData name="Jane Phasm" userId="d6516f65c992a772" providerId="LiveId" clId="{109DCCE5-0B7B-49A0-8AB2-FB8D2173E690}" dt="2024-02-02T20:56:04.372" v="2525" actId="207"/>
          <ac:spMkLst>
            <pc:docMk/>
            <pc:sldMk cId="2235563435" sldId="283"/>
            <ac:spMk id="31" creationId="{F34D271A-E217-F347-BA95-21F997A3256B}"/>
          </ac:spMkLst>
        </pc:spChg>
        <pc:spChg chg="mod">
          <ac:chgData name="Jane Phasm" userId="d6516f65c992a772" providerId="LiveId" clId="{109DCCE5-0B7B-49A0-8AB2-FB8D2173E690}" dt="2024-02-02T20:54:27.342" v="2508" actId="207"/>
          <ac:spMkLst>
            <pc:docMk/>
            <pc:sldMk cId="2235563435" sldId="283"/>
            <ac:spMk id="32" creationId="{C16B701E-A5D1-1A4B-B0A9-48A8DAB59598}"/>
          </ac:spMkLst>
        </pc:spChg>
        <pc:spChg chg="mod">
          <ac:chgData name="Jane Phasm" userId="d6516f65c992a772" providerId="LiveId" clId="{109DCCE5-0B7B-49A0-8AB2-FB8D2173E690}" dt="2024-02-02T20:54:38.117" v="2510" actId="113"/>
          <ac:spMkLst>
            <pc:docMk/>
            <pc:sldMk cId="2235563435" sldId="283"/>
            <ac:spMk id="35" creationId="{BE7A27BB-14AF-3947-B8F4-8E171CD34DAC}"/>
          </ac:spMkLst>
        </pc:spChg>
        <pc:spChg chg="mod">
          <ac:chgData name="Jane Phasm" userId="d6516f65c992a772" providerId="LiveId" clId="{109DCCE5-0B7B-49A0-8AB2-FB8D2173E690}" dt="2024-02-02T20:57:23.253" v="2529" actId="207"/>
          <ac:spMkLst>
            <pc:docMk/>
            <pc:sldMk cId="2235563435" sldId="283"/>
            <ac:spMk id="45" creationId="{9B318BE9-06AC-DB46-92FC-1326677F808B}"/>
          </ac:spMkLst>
        </pc:spChg>
        <pc:spChg chg="mod">
          <ac:chgData name="Jane Phasm" userId="d6516f65c992a772" providerId="LiveId" clId="{109DCCE5-0B7B-49A0-8AB2-FB8D2173E690}" dt="2024-02-02T20:54:56.596" v="2514" actId="207"/>
          <ac:spMkLst>
            <pc:docMk/>
            <pc:sldMk cId="2235563435" sldId="283"/>
            <ac:spMk id="53" creationId="{8EF9CEC7-EEF1-1644-8967-C18B46B00477}"/>
          </ac:spMkLst>
        </pc:spChg>
        <pc:spChg chg="mod">
          <ac:chgData name="Jane Phasm" userId="d6516f65c992a772" providerId="LiveId" clId="{109DCCE5-0B7B-49A0-8AB2-FB8D2173E690}" dt="2024-02-02T20:55:19.058" v="2519" actId="207"/>
          <ac:spMkLst>
            <pc:docMk/>
            <pc:sldMk cId="2235563435" sldId="283"/>
            <ac:spMk id="54" creationId="{C3BDC1ED-2861-F54D-AF08-8BE5567419CC}"/>
          </ac:spMkLst>
        </pc:spChg>
        <pc:spChg chg="mod">
          <ac:chgData name="Jane Phasm" userId="d6516f65c992a772" providerId="LiveId" clId="{109DCCE5-0B7B-49A0-8AB2-FB8D2173E690}" dt="2024-02-02T20:54:59.197" v="2515" actId="113"/>
          <ac:spMkLst>
            <pc:docMk/>
            <pc:sldMk cId="2235563435" sldId="283"/>
            <ac:spMk id="55" creationId="{6C113826-2AC7-3B41-9E94-B520A06DEB76}"/>
          </ac:spMkLst>
        </pc:spChg>
        <pc:spChg chg="mod">
          <ac:chgData name="Jane Phasm" userId="d6516f65c992a772" providerId="LiveId" clId="{109DCCE5-0B7B-49A0-8AB2-FB8D2173E690}" dt="2024-02-02T20:55:24.465" v="2520" actId="207"/>
          <ac:spMkLst>
            <pc:docMk/>
            <pc:sldMk cId="2235563435" sldId="283"/>
            <ac:spMk id="56" creationId="{E0FC91F5-74E4-4743-8228-3A4A1517260F}"/>
          </ac:spMkLst>
        </pc:spChg>
        <pc:spChg chg="mod">
          <ac:chgData name="Jane Phasm" userId="d6516f65c992a772" providerId="LiveId" clId="{109DCCE5-0B7B-49A0-8AB2-FB8D2173E690}" dt="2024-02-02T20:55:54.676" v="2523" actId="207"/>
          <ac:spMkLst>
            <pc:docMk/>
            <pc:sldMk cId="2235563435" sldId="283"/>
            <ac:spMk id="59" creationId="{0E47B72F-F17B-A848-8A52-A3C80E6EC457}"/>
          </ac:spMkLst>
        </pc:spChg>
      </pc:sldChg>
      <pc:sldChg chg="addSp delSp modSp new mod">
        <pc:chgData name="Jane Phasm" userId="d6516f65c992a772" providerId="LiveId" clId="{109DCCE5-0B7B-49A0-8AB2-FB8D2173E690}" dt="2024-02-02T21:23:12.548" v="2929" actId="255"/>
        <pc:sldMkLst>
          <pc:docMk/>
          <pc:sldMk cId="212814128" sldId="284"/>
        </pc:sldMkLst>
        <pc:spChg chg="mod">
          <ac:chgData name="Jane Phasm" userId="d6516f65c992a772" providerId="LiveId" clId="{109DCCE5-0B7B-49A0-8AB2-FB8D2173E690}" dt="2024-02-02T21:23:12.548" v="2929" actId="255"/>
          <ac:spMkLst>
            <pc:docMk/>
            <pc:sldMk cId="212814128" sldId="284"/>
            <ac:spMk id="2" creationId="{A7CE3C57-FFCB-151D-41C4-49AA047F7336}"/>
          </ac:spMkLst>
        </pc:spChg>
        <pc:picChg chg="add del mod">
          <ac:chgData name="Jane Phasm" userId="d6516f65c992a772" providerId="LiveId" clId="{109DCCE5-0B7B-49A0-8AB2-FB8D2173E690}" dt="2024-02-02T21:00:42.741" v="2651" actId="478"/>
          <ac:picMkLst>
            <pc:docMk/>
            <pc:sldMk cId="212814128" sldId="284"/>
            <ac:picMk id="4" creationId="{AD65B3A8-895A-C5E8-3E8E-3DD0E7C01975}"/>
          </ac:picMkLst>
        </pc:picChg>
        <pc:picChg chg="add mod">
          <ac:chgData name="Jane Phasm" userId="d6516f65c992a772" providerId="LiveId" clId="{109DCCE5-0B7B-49A0-8AB2-FB8D2173E690}" dt="2024-02-02T21:00:45.001" v="2653" actId="1076"/>
          <ac:picMkLst>
            <pc:docMk/>
            <pc:sldMk cId="212814128" sldId="284"/>
            <ac:picMk id="6" creationId="{D79CCEB8-23D4-1544-5A89-D845985EC8E8}"/>
          </ac:picMkLst>
        </pc:picChg>
      </pc:sldChg>
      <pc:sldChg chg="addSp delSp modSp new mod ord">
        <pc:chgData name="Jane Phasm" userId="d6516f65c992a772" providerId="LiveId" clId="{109DCCE5-0B7B-49A0-8AB2-FB8D2173E690}" dt="2024-02-02T22:16:42.229" v="4137"/>
        <pc:sldMkLst>
          <pc:docMk/>
          <pc:sldMk cId="1034098128" sldId="285"/>
        </pc:sldMkLst>
        <pc:spChg chg="mod">
          <ac:chgData name="Jane Phasm" userId="d6516f65c992a772" providerId="LiveId" clId="{109DCCE5-0B7B-49A0-8AB2-FB8D2173E690}" dt="2024-02-02T21:04:04.836" v="2688" actId="20577"/>
          <ac:spMkLst>
            <pc:docMk/>
            <pc:sldMk cId="1034098128" sldId="285"/>
            <ac:spMk id="2" creationId="{6C5589F3-2F08-E7B8-1CFD-129E2708D5E9}"/>
          </ac:spMkLst>
        </pc:spChg>
        <pc:spChg chg="del">
          <ac:chgData name="Jane Phasm" userId="d6516f65c992a772" providerId="LiveId" clId="{109DCCE5-0B7B-49A0-8AB2-FB8D2173E690}" dt="2024-02-02T21:04:06.141" v="2689"/>
          <ac:spMkLst>
            <pc:docMk/>
            <pc:sldMk cId="1034098128" sldId="285"/>
            <ac:spMk id="3" creationId="{3F2C4A1B-73E3-1E2A-7F7C-A2DDA488085E}"/>
          </ac:spMkLst>
        </pc:spChg>
        <pc:graphicFrameChg chg="add mod">
          <ac:chgData name="Jane Phasm" userId="d6516f65c992a772" providerId="LiveId" clId="{109DCCE5-0B7B-49A0-8AB2-FB8D2173E690}" dt="2024-02-02T21:04:08.484" v="2690" actId="1076"/>
          <ac:graphicFrameMkLst>
            <pc:docMk/>
            <pc:sldMk cId="1034098128" sldId="285"/>
            <ac:graphicFrameMk id="4" creationId="{803A0C10-D83D-97CA-9CAF-C693F677311E}"/>
          </ac:graphicFrameMkLst>
        </pc:graphicFrameChg>
      </pc:sldChg>
      <pc:sldChg chg="addSp modSp new del ord">
        <pc:chgData name="Jane Phasm" userId="d6516f65c992a772" providerId="LiveId" clId="{109DCCE5-0B7B-49A0-8AB2-FB8D2173E690}" dt="2024-02-02T22:53:41.321" v="5449" actId="47"/>
        <pc:sldMkLst>
          <pc:docMk/>
          <pc:sldMk cId="441095110" sldId="286"/>
        </pc:sldMkLst>
        <pc:picChg chg="add mod">
          <ac:chgData name="Jane Phasm" userId="d6516f65c992a772" providerId="LiveId" clId="{109DCCE5-0B7B-49A0-8AB2-FB8D2173E690}" dt="2024-02-02T21:21:51.444" v="2908" actId="1076"/>
          <ac:picMkLst>
            <pc:docMk/>
            <pc:sldMk cId="441095110" sldId="286"/>
            <ac:picMk id="6146" creationId="{3F32B713-9321-9EFD-DD20-0D2815A48522}"/>
          </ac:picMkLst>
        </pc:picChg>
      </pc:sldChg>
      <pc:sldChg chg="addSp delSp modSp new mod">
        <pc:chgData name="Jane Phasm" userId="d6516f65c992a772" providerId="LiveId" clId="{109DCCE5-0B7B-49A0-8AB2-FB8D2173E690}" dt="2024-02-02T21:39:26.365" v="3399" actId="20577"/>
        <pc:sldMkLst>
          <pc:docMk/>
          <pc:sldMk cId="633939022" sldId="287"/>
        </pc:sldMkLst>
        <pc:spChg chg="mod">
          <ac:chgData name="Jane Phasm" userId="d6516f65c992a772" providerId="LiveId" clId="{109DCCE5-0B7B-49A0-8AB2-FB8D2173E690}" dt="2024-02-02T21:39:26.365" v="3399" actId="20577"/>
          <ac:spMkLst>
            <pc:docMk/>
            <pc:sldMk cId="633939022" sldId="287"/>
            <ac:spMk id="2" creationId="{CB1F9CC2-181C-8E29-9FA4-566052C9CA93}"/>
          </ac:spMkLst>
        </pc:spChg>
        <pc:spChg chg="add del">
          <ac:chgData name="Jane Phasm" userId="d6516f65c992a772" providerId="LiveId" clId="{109DCCE5-0B7B-49A0-8AB2-FB8D2173E690}" dt="2024-02-02T21:37:11.679" v="3326" actId="22"/>
          <ac:spMkLst>
            <pc:docMk/>
            <pc:sldMk cId="633939022" sldId="287"/>
            <ac:spMk id="4" creationId="{3AFE638C-0469-FD3D-C440-2D07A537DDBE}"/>
          </ac:spMkLst>
        </pc:spChg>
        <pc:picChg chg="add mod">
          <ac:chgData name="Jane Phasm" userId="d6516f65c992a772" providerId="LiveId" clId="{109DCCE5-0B7B-49A0-8AB2-FB8D2173E690}" dt="2024-02-02T21:23:23.165" v="2934" actId="1076"/>
          <ac:picMkLst>
            <pc:docMk/>
            <pc:sldMk cId="633939022" sldId="287"/>
            <ac:picMk id="8194" creationId="{A0A254E9-D0BB-9458-5D3D-79F503F07DBA}"/>
          </ac:picMkLst>
        </pc:picChg>
      </pc:sldChg>
      <pc:sldChg chg="delSp modSp add del mod">
        <pc:chgData name="Jane Phasm" userId="d6516f65c992a772" providerId="LiveId" clId="{109DCCE5-0B7B-49A0-8AB2-FB8D2173E690}" dt="2024-02-02T23:48:18.532" v="6280" actId="47"/>
        <pc:sldMkLst>
          <pc:docMk/>
          <pc:sldMk cId="445851227" sldId="426"/>
        </pc:sldMkLst>
        <pc:spChg chg="mod">
          <ac:chgData name="Jane Phasm" userId="d6516f65c992a772" providerId="LiveId" clId="{109DCCE5-0B7B-49A0-8AB2-FB8D2173E690}" dt="2024-02-02T23:48:06.854" v="6279" actId="27636"/>
          <ac:spMkLst>
            <pc:docMk/>
            <pc:sldMk cId="445851227" sldId="426"/>
            <ac:spMk id="16" creationId="{D4AD7F12-20DD-424A-8A5D-ACED70AC9C18}"/>
          </ac:spMkLst>
        </pc:spChg>
        <pc:spChg chg="mod">
          <ac:chgData name="Jane Phasm" userId="d6516f65c992a772" providerId="LiveId" clId="{109DCCE5-0B7B-49A0-8AB2-FB8D2173E690}" dt="2024-02-02T23:47:55.276" v="6273" actId="27636"/>
          <ac:spMkLst>
            <pc:docMk/>
            <pc:sldMk cId="445851227" sldId="426"/>
            <ac:spMk id="29" creationId="{0457BBDF-2246-D94E-AA1E-28BA8B9334D0}"/>
          </ac:spMkLst>
        </pc:spChg>
        <pc:spChg chg="del mod">
          <ac:chgData name="Jane Phasm" userId="d6516f65c992a772" providerId="LiveId" clId="{109DCCE5-0B7B-49A0-8AB2-FB8D2173E690}" dt="2024-02-02T23:48:04.455" v="6276" actId="478"/>
          <ac:spMkLst>
            <pc:docMk/>
            <pc:sldMk cId="445851227" sldId="426"/>
            <ac:spMk id="49" creationId="{C29BD040-A4CC-E240-A7C5-150ED85213FE}"/>
          </ac:spMkLst>
        </pc:spChg>
        <pc:spChg chg="del">
          <ac:chgData name="Jane Phasm" userId="d6516f65c992a772" providerId="LiveId" clId="{109DCCE5-0B7B-49A0-8AB2-FB8D2173E690}" dt="2024-02-02T23:48:01.786" v="6274" actId="478"/>
          <ac:spMkLst>
            <pc:docMk/>
            <pc:sldMk cId="445851227" sldId="426"/>
            <ac:spMk id="88" creationId="{B6A5519A-B3E6-EA48-98C2-5FE55A25208F}"/>
          </ac:spMkLst>
        </pc:spChg>
        <pc:picChg chg="del">
          <ac:chgData name="Jane Phasm" userId="d6516f65c992a772" providerId="LiveId" clId="{109DCCE5-0B7B-49A0-8AB2-FB8D2173E690}" dt="2024-02-02T23:48:05.217" v="6277" actId="478"/>
          <ac:picMkLst>
            <pc:docMk/>
            <pc:sldMk cId="445851227" sldId="426"/>
            <ac:picMk id="20" creationId="{17D1AFB1-6722-944D-BD2A-9788004A71F5}"/>
          </ac:picMkLst>
        </pc:picChg>
      </pc:sldChg>
      <pc:sldChg chg="delSp modSp add mod">
        <pc:chgData name="Jane Phasm" userId="d6516f65c992a772" providerId="LiveId" clId="{109DCCE5-0B7B-49A0-8AB2-FB8D2173E690}" dt="2024-02-02T22:04:20.146" v="3674" actId="478"/>
        <pc:sldMkLst>
          <pc:docMk/>
          <pc:sldMk cId="1553851773" sldId="428"/>
        </pc:sldMkLst>
        <pc:spChg chg="del mod">
          <ac:chgData name="Jane Phasm" userId="d6516f65c992a772" providerId="LiveId" clId="{109DCCE5-0B7B-49A0-8AB2-FB8D2173E690}" dt="2024-02-02T22:04:09.779" v="3665" actId="478"/>
          <ac:spMkLst>
            <pc:docMk/>
            <pc:sldMk cId="1553851773" sldId="428"/>
            <ac:spMk id="36" creationId="{65F6184E-90AF-0840-8234-C8336CB4A98C}"/>
          </ac:spMkLst>
        </pc:spChg>
        <pc:spChg chg="del">
          <ac:chgData name="Jane Phasm" userId="d6516f65c992a772" providerId="LiveId" clId="{109DCCE5-0B7B-49A0-8AB2-FB8D2173E690}" dt="2024-02-02T22:04:03.691" v="3660" actId="478"/>
          <ac:spMkLst>
            <pc:docMk/>
            <pc:sldMk cId="1553851773" sldId="428"/>
            <ac:spMk id="38" creationId="{10F88336-3E67-7F41-963E-6F352D1A82C3}"/>
          </ac:spMkLst>
        </pc:spChg>
        <pc:spChg chg="mod">
          <ac:chgData name="Jane Phasm" userId="d6516f65c992a772" providerId="LiveId" clId="{109DCCE5-0B7B-49A0-8AB2-FB8D2173E690}" dt="2024-02-02T22:04:06.600" v="3662" actId="20577"/>
          <ac:spMkLst>
            <pc:docMk/>
            <pc:sldMk cId="1553851773" sldId="428"/>
            <ac:spMk id="44" creationId="{5A5D8635-03F8-4540-8FF1-C81DE1247DC1}"/>
          </ac:spMkLst>
        </pc:spChg>
        <pc:spChg chg="del">
          <ac:chgData name="Jane Phasm" userId="d6516f65c992a772" providerId="LiveId" clId="{109DCCE5-0B7B-49A0-8AB2-FB8D2173E690}" dt="2024-02-02T22:04:12.152" v="3667" actId="478"/>
          <ac:spMkLst>
            <pc:docMk/>
            <pc:sldMk cId="1553851773" sldId="428"/>
            <ac:spMk id="46" creationId="{7F882C6E-17D8-AF47-A1D6-81B379A7AC5A}"/>
          </ac:spMkLst>
        </pc:spChg>
        <pc:spChg chg="del mod">
          <ac:chgData name="Jane Phasm" userId="d6516f65c992a772" providerId="LiveId" clId="{109DCCE5-0B7B-49A0-8AB2-FB8D2173E690}" dt="2024-02-02T22:04:15.125" v="3670" actId="478"/>
          <ac:spMkLst>
            <pc:docMk/>
            <pc:sldMk cId="1553851773" sldId="428"/>
            <ac:spMk id="48" creationId="{2C4007AC-8E97-A74C-A96F-8DBC76C7A626}"/>
          </ac:spMkLst>
        </pc:spChg>
        <pc:spChg chg="del">
          <ac:chgData name="Jane Phasm" userId="d6516f65c992a772" providerId="LiveId" clId="{109DCCE5-0B7B-49A0-8AB2-FB8D2173E690}" dt="2024-02-02T22:04:17.934" v="3672" actId="478"/>
          <ac:spMkLst>
            <pc:docMk/>
            <pc:sldMk cId="1553851773" sldId="428"/>
            <ac:spMk id="51" creationId="{BB3D4E54-CBD3-0147-98FA-B1D3980BE370}"/>
          </ac:spMkLst>
        </pc:spChg>
        <pc:spChg chg="del">
          <ac:chgData name="Jane Phasm" userId="d6516f65c992a772" providerId="LiveId" clId="{109DCCE5-0B7B-49A0-8AB2-FB8D2173E690}" dt="2024-02-02T22:04:20.146" v="3674" actId="478"/>
          <ac:spMkLst>
            <pc:docMk/>
            <pc:sldMk cId="1553851773" sldId="428"/>
            <ac:spMk id="53" creationId="{29C81B8B-B1B4-004D-A11E-91A932DDCE74}"/>
          </ac:spMkLst>
        </pc:spChg>
        <pc:picChg chg="del">
          <ac:chgData name="Jane Phasm" userId="d6516f65c992a772" providerId="LiveId" clId="{109DCCE5-0B7B-49A0-8AB2-FB8D2173E690}" dt="2024-02-02T22:04:02.643" v="3659" actId="478"/>
          <ac:picMkLst>
            <pc:docMk/>
            <pc:sldMk cId="1553851773" sldId="428"/>
            <ac:picMk id="42" creationId="{3DAE0F62-C26B-8D43-911F-F927D09C6403}"/>
          </ac:picMkLst>
        </pc:picChg>
        <pc:picChg chg="del">
          <ac:chgData name="Jane Phasm" userId="d6516f65c992a772" providerId="LiveId" clId="{109DCCE5-0B7B-49A0-8AB2-FB8D2173E690}" dt="2024-02-02T22:04:07.504" v="3663" actId="478"/>
          <ac:picMkLst>
            <pc:docMk/>
            <pc:sldMk cId="1553851773" sldId="428"/>
            <ac:picMk id="45" creationId="{ACF106B5-ACD1-8C4A-8C53-29A44D434AC7}"/>
          </ac:picMkLst>
        </pc:picChg>
        <pc:picChg chg="del">
          <ac:chgData name="Jane Phasm" userId="d6516f65c992a772" providerId="LiveId" clId="{109DCCE5-0B7B-49A0-8AB2-FB8D2173E690}" dt="2024-02-02T22:04:10.602" v="3666" actId="478"/>
          <ac:picMkLst>
            <pc:docMk/>
            <pc:sldMk cId="1553851773" sldId="428"/>
            <ac:picMk id="47" creationId="{EE058D7C-22AF-3148-AF01-340897A821A0}"/>
          </ac:picMkLst>
        </pc:picChg>
        <pc:picChg chg="del">
          <ac:chgData name="Jane Phasm" userId="d6516f65c992a772" providerId="LiveId" clId="{109DCCE5-0B7B-49A0-8AB2-FB8D2173E690}" dt="2024-02-02T22:04:12.903" v="3668" actId="478"/>
          <ac:picMkLst>
            <pc:docMk/>
            <pc:sldMk cId="1553851773" sldId="428"/>
            <ac:picMk id="50" creationId="{76F299FE-185B-EB43-B79B-203FA006F6A9}"/>
          </ac:picMkLst>
        </pc:picChg>
        <pc:picChg chg="del">
          <ac:chgData name="Jane Phasm" userId="d6516f65c992a772" providerId="LiveId" clId="{109DCCE5-0B7B-49A0-8AB2-FB8D2173E690}" dt="2024-02-02T22:04:16.173" v="3671" actId="478"/>
          <ac:picMkLst>
            <pc:docMk/>
            <pc:sldMk cId="1553851773" sldId="428"/>
            <ac:picMk id="52" creationId="{7EF31750-3956-0A4B-9948-6BA569E5A206}"/>
          </ac:picMkLst>
        </pc:picChg>
        <pc:picChg chg="del">
          <ac:chgData name="Jane Phasm" userId="d6516f65c992a772" providerId="LiveId" clId="{109DCCE5-0B7B-49A0-8AB2-FB8D2173E690}" dt="2024-02-02T22:04:18.851" v="3673" actId="478"/>
          <ac:picMkLst>
            <pc:docMk/>
            <pc:sldMk cId="1553851773" sldId="428"/>
            <ac:picMk id="54" creationId="{F2B6ACA9-3467-A94E-A314-A57F62F23C3F}"/>
          </ac:picMkLst>
        </pc:picChg>
      </pc:sldChg>
      <pc:sldChg chg="delSp modSp add mod">
        <pc:chgData name="Jane Phasm" userId="d6516f65c992a772" providerId="LiveId" clId="{109DCCE5-0B7B-49A0-8AB2-FB8D2173E690}" dt="2024-02-02T22:05:04.902" v="3708" actId="14100"/>
        <pc:sldMkLst>
          <pc:docMk/>
          <pc:sldMk cId="2325441601" sldId="434"/>
        </pc:sldMkLst>
        <pc:spChg chg="mod">
          <ac:chgData name="Jane Phasm" userId="d6516f65c992a772" providerId="LiveId" clId="{109DCCE5-0B7B-49A0-8AB2-FB8D2173E690}" dt="2024-02-02T22:05:04.902" v="3708" actId="14100"/>
          <ac:spMkLst>
            <pc:docMk/>
            <pc:sldMk cId="2325441601" sldId="434"/>
            <ac:spMk id="19" creationId="{D1E56D75-BA5F-CF41-AE62-24A78A076575}"/>
          </ac:spMkLst>
        </pc:spChg>
        <pc:spChg chg="del">
          <ac:chgData name="Jane Phasm" userId="d6516f65c992a772" providerId="LiveId" clId="{109DCCE5-0B7B-49A0-8AB2-FB8D2173E690}" dt="2024-02-02T22:04:44.796" v="3676" actId="478"/>
          <ac:spMkLst>
            <pc:docMk/>
            <pc:sldMk cId="2325441601" sldId="434"/>
            <ac:spMk id="36" creationId="{65F6184E-90AF-0840-8234-C8336CB4A98C}"/>
          </ac:spMkLst>
        </pc:spChg>
        <pc:spChg chg="del">
          <ac:chgData name="Jane Phasm" userId="d6516f65c992a772" providerId="LiveId" clId="{109DCCE5-0B7B-49A0-8AB2-FB8D2173E690}" dt="2024-02-02T22:04:44.796" v="3676" actId="478"/>
          <ac:spMkLst>
            <pc:docMk/>
            <pc:sldMk cId="2325441601" sldId="434"/>
            <ac:spMk id="38" creationId="{10F88336-3E67-7F41-963E-6F352D1A82C3}"/>
          </ac:spMkLst>
        </pc:spChg>
        <pc:spChg chg="del">
          <ac:chgData name="Jane Phasm" userId="d6516f65c992a772" providerId="LiveId" clId="{109DCCE5-0B7B-49A0-8AB2-FB8D2173E690}" dt="2024-02-02T22:04:44.796" v="3676" actId="478"/>
          <ac:spMkLst>
            <pc:docMk/>
            <pc:sldMk cId="2325441601" sldId="434"/>
            <ac:spMk id="44" creationId="{5A5D8635-03F8-4540-8FF1-C81DE1247DC1}"/>
          </ac:spMkLst>
        </pc:spChg>
        <pc:spChg chg="del">
          <ac:chgData name="Jane Phasm" userId="d6516f65c992a772" providerId="LiveId" clId="{109DCCE5-0B7B-49A0-8AB2-FB8D2173E690}" dt="2024-02-02T22:04:44.796" v="3676" actId="478"/>
          <ac:spMkLst>
            <pc:docMk/>
            <pc:sldMk cId="2325441601" sldId="434"/>
            <ac:spMk id="46" creationId="{7F882C6E-17D8-AF47-A1D6-81B379A7AC5A}"/>
          </ac:spMkLst>
        </pc:spChg>
        <pc:spChg chg="del">
          <ac:chgData name="Jane Phasm" userId="d6516f65c992a772" providerId="LiveId" clId="{109DCCE5-0B7B-49A0-8AB2-FB8D2173E690}" dt="2024-02-02T22:04:44.796" v="3676" actId="478"/>
          <ac:spMkLst>
            <pc:docMk/>
            <pc:sldMk cId="2325441601" sldId="434"/>
            <ac:spMk id="48" creationId="{2C4007AC-8E97-A74C-A96F-8DBC76C7A626}"/>
          </ac:spMkLst>
        </pc:spChg>
        <pc:spChg chg="del">
          <ac:chgData name="Jane Phasm" userId="d6516f65c992a772" providerId="LiveId" clId="{109DCCE5-0B7B-49A0-8AB2-FB8D2173E690}" dt="2024-02-02T22:04:44.796" v="3676" actId="478"/>
          <ac:spMkLst>
            <pc:docMk/>
            <pc:sldMk cId="2325441601" sldId="434"/>
            <ac:spMk id="51" creationId="{BB3D4E54-CBD3-0147-98FA-B1D3980BE370}"/>
          </ac:spMkLst>
        </pc:spChg>
        <pc:spChg chg="del">
          <ac:chgData name="Jane Phasm" userId="d6516f65c992a772" providerId="LiveId" clId="{109DCCE5-0B7B-49A0-8AB2-FB8D2173E690}" dt="2024-02-02T22:04:44.796" v="3676" actId="478"/>
          <ac:spMkLst>
            <pc:docMk/>
            <pc:sldMk cId="2325441601" sldId="434"/>
            <ac:spMk id="53" creationId="{29C81B8B-B1B4-004D-A11E-91A932DDCE74}"/>
          </ac:spMkLst>
        </pc:spChg>
        <pc:picChg chg="del">
          <ac:chgData name="Jane Phasm" userId="d6516f65c992a772" providerId="LiveId" clId="{109DCCE5-0B7B-49A0-8AB2-FB8D2173E690}" dt="2024-02-02T22:04:47.076" v="3677" actId="478"/>
          <ac:picMkLst>
            <pc:docMk/>
            <pc:sldMk cId="2325441601" sldId="434"/>
            <ac:picMk id="42" creationId="{3DAE0F62-C26B-8D43-911F-F927D09C6403}"/>
          </ac:picMkLst>
        </pc:picChg>
        <pc:picChg chg="del">
          <ac:chgData name="Jane Phasm" userId="d6516f65c992a772" providerId="LiveId" clId="{109DCCE5-0B7B-49A0-8AB2-FB8D2173E690}" dt="2024-02-02T22:04:44.796" v="3676" actId="478"/>
          <ac:picMkLst>
            <pc:docMk/>
            <pc:sldMk cId="2325441601" sldId="434"/>
            <ac:picMk id="45" creationId="{ACF106B5-ACD1-8C4A-8C53-29A44D434AC7}"/>
          </ac:picMkLst>
        </pc:picChg>
        <pc:picChg chg="del">
          <ac:chgData name="Jane Phasm" userId="d6516f65c992a772" providerId="LiveId" clId="{109DCCE5-0B7B-49A0-8AB2-FB8D2173E690}" dt="2024-02-02T22:04:44.796" v="3676" actId="478"/>
          <ac:picMkLst>
            <pc:docMk/>
            <pc:sldMk cId="2325441601" sldId="434"/>
            <ac:picMk id="47" creationId="{EE058D7C-22AF-3148-AF01-340897A821A0}"/>
          </ac:picMkLst>
        </pc:picChg>
        <pc:picChg chg="del">
          <ac:chgData name="Jane Phasm" userId="d6516f65c992a772" providerId="LiveId" clId="{109DCCE5-0B7B-49A0-8AB2-FB8D2173E690}" dt="2024-02-02T22:04:44.796" v="3676" actId="478"/>
          <ac:picMkLst>
            <pc:docMk/>
            <pc:sldMk cId="2325441601" sldId="434"/>
            <ac:picMk id="50" creationId="{76F299FE-185B-EB43-B79B-203FA006F6A9}"/>
          </ac:picMkLst>
        </pc:picChg>
        <pc:picChg chg="del">
          <ac:chgData name="Jane Phasm" userId="d6516f65c992a772" providerId="LiveId" clId="{109DCCE5-0B7B-49A0-8AB2-FB8D2173E690}" dt="2024-02-02T22:04:44.796" v="3676" actId="478"/>
          <ac:picMkLst>
            <pc:docMk/>
            <pc:sldMk cId="2325441601" sldId="434"/>
            <ac:picMk id="52" creationId="{7EF31750-3956-0A4B-9948-6BA569E5A206}"/>
          </ac:picMkLst>
        </pc:picChg>
        <pc:picChg chg="del">
          <ac:chgData name="Jane Phasm" userId="d6516f65c992a772" providerId="LiveId" clId="{109DCCE5-0B7B-49A0-8AB2-FB8D2173E690}" dt="2024-02-02T22:04:44.796" v="3676" actId="478"/>
          <ac:picMkLst>
            <pc:docMk/>
            <pc:sldMk cId="2325441601" sldId="434"/>
            <ac:picMk id="54" creationId="{F2B6ACA9-3467-A94E-A314-A57F62F23C3F}"/>
          </ac:picMkLst>
        </pc:picChg>
      </pc:sldChg>
      <pc:sldChg chg="addSp delSp modSp add mod">
        <pc:chgData name="Jane Phasm" userId="d6516f65c992a772" providerId="LiveId" clId="{109DCCE5-0B7B-49A0-8AB2-FB8D2173E690}" dt="2024-02-02T22:13:50.572" v="4018" actId="20577"/>
        <pc:sldMkLst>
          <pc:docMk/>
          <pc:sldMk cId="1123586735" sldId="436"/>
        </pc:sldMkLst>
        <pc:spChg chg="mod">
          <ac:chgData name="Jane Phasm" userId="d6516f65c992a772" providerId="LiveId" clId="{109DCCE5-0B7B-49A0-8AB2-FB8D2173E690}" dt="2024-02-02T22:08:19.338" v="3740" actId="6549"/>
          <ac:spMkLst>
            <pc:docMk/>
            <pc:sldMk cId="1123586735" sldId="436"/>
            <ac:spMk id="4" creationId="{F327FE1E-3B41-6B47-939B-C6028F8E89EA}"/>
          </ac:spMkLst>
        </pc:spChg>
        <pc:spChg chg="mod">
          <ac:chgData name="Jane Phasm" userId="d6516f65c992a772" providerId="LiveId" clId="{109DCCE5-0B7B-49A0-8AB2-FB8D2173E690}" dt="2024-02-02T22:13:50.572" v="4018" actId="20577"/>
          <ac:spMkLst>
            <pc:docMk/>
            <pc:sldMk cId="1123586735" sldId="436"/>
            <ac:spMk id="6" creationId="{AF715C2F-69D2-4B47-82C3-DC0815801293}"/>
          </ac:spMkLst>
        </pc:spChg>
        <pc:spChg chg="mod">
          <ac:chgData name="Jane Phasm" userId="d6516f65c992a772" providerId="LiveId" clId="{109DCCE5-0B7B-49A0-8AB2-FB8D2173E690}" dt="2024-02-02T22:12:00.149" v="3833" actId="20577"/>
          <ac:spMkLst>
            <pc:docMk/>
            <pc:sldMk cId="1123586735" sldId="436"/>
            <ac:spMk id="8" creationId="{F2E47BE7-D606-4B4E-875B-5C46DAFA1B0E}"/>
          </ac:spMkLst>
        </pc:spChg>
        <pc:picChg chg="add mod">
          <ac:chgData name="Jane Phasm" userId="d6516f65c992a772" providerId="LiveId" clId="{109DCCE5-0B7B-49A0-8AB2-FB8D2173E690}" dt="2024-02-02T22:09:14.660" v="3764" actId="1076"/>
          <ac:picMkLst>
            <pc:docMk/>
            <pc:sldMk cId="1123586735" sldId="436"/>
            <ac:picMk id="3" creationId="{C4404DD7-50CC-87CF-A713-7987E23991BE}"/>
          </ac:picMkLst>
        </pc:picChg>
        <pc:picChg chg="del mod">
          <ac:chgData name="Jane Phasm" userId="d6516f65c992a772" providerId="LiveId" clId="{109DCCE5-0B7B-49A0-8AB2-FB8D2173E690}" dt="2024-02-02T22:08:01.469" v="3722" actId="478"/>
          <ac:picMkLst>
            <pc:docMk/>
            <pc:sldMk cId="1123586735" sldId="436"/>
            <ac:picMk id="5" creationId="{19686D6E-3B76-4944-B2D7-BE76931C5DAE}"/>
          </ac:picMkLst>
        </pc:picChg>
      </pc:sldChg>
      <pc:sldChg chg="add">
        <pc:chgData name="Jane Phasm" userId="d6516f65c992a772" providerId="LiveId" clId="{109DCCE5-0B7B-49A0-8AB2-FB8D2173E690}" dt="2024-02-02T22:23:11.144" v="4288"/>
        <pc:sldMkLst>
          <pc:docMk/>
          <pc:sldMk cId="2605059500" sldId="2342"/>
        </pc:sldMkLst>
      </pc:sldChg>
      <pc:sldChg chg="modSp add mod">
        <pc:chgData name="Jane Phasm" userId="d6516f65c992a772" providerId="LiveId" clId="{109DCCE5-0B7B-49A0-8AB2-FB8D2173E690}" dt="2024-02-02T22:25:10.976" v="4454" actId="27636"/>
        <pc:sldMkLst>
          <pc:docMk/>
          <pc:sldMk cId="2950756638" sldId="2344"/>
        </pc:sldMkLst>
        <pc:spChg chg="mod">
          <ac:chgData name="Jane Phasm" userId="d6516f65c992a772" providerId="LiveId" clId="{109DCCE5-0B7B-49A0-8AB2-FB8D2173E690}" dt="2024-02-02T22:23:35.803" v="4292" actId="1076"/>
          <ac:spMkLst>
            <pc:docMk/>
            <pc:sldMk cId="2950756638" sldId="2344"/>
            <ac:spMk id="2" creationId="{CE622BFB-8AEA-4F80-BAE3-5961EF8BCD54}"/>
          </ac:spMkLst>
        </pc:spChg>
        <pc:spChg chg="mod">
          <ac:chgData name="Jane Phasm" userId="d6516f65c992a772" providerId="LiveId" clId="{109DCCE5-0B7B-49A0-8AB2-FB8D2173E690}" dt="2024-02-02T22:25:10.976" v="4454" actId="27636"/>
          <ac:spMkLst>
            <pc:docMk/>
            <pc:sldMk cId="2950756638" sldId="2344"/>
            <ac:spMk id="3" creationId="{45D025B6-A82A-4261-9228-9F0B450DABAC}"/>
          </ac:spMkLst>
        </pc:spChg>
      </pc:sldChg>
      <pc:sldChg chg="modSp add mod">
        <pc:chgData name="Jane Phasm" userId="d6516f65c992a772" providerId="LiveId" clId="{109DCCE5-0B7B-49A0-8AB2-FB8D2173E690}" dt="2024-02-02T22:25:26.493" v="4456" actId="33524"/>
        <pc:sldMkLst>
          <pc:docMk/>
          <pc:sldMk cId="735900376" sldId="2349"/>
        </pc:sldMkLst>
        <pc:spChg chg="mod">
          <ac:chgData name="Jane Phasm" userId="d6516f65c992a772" providerId="LiveId" clId="{109DCCE5-0B7B-49A0-8AB2-FB8D2173E690}" dt="2024-02-02T22:25:26.493" v="4456" actId="33524"/>
          <ac:spMkLst>
            <pc:docMk/>
            <pc:sldMk cId="735900376" sldId="2349"/>
            <ac:spMk id="3" creationId="{8F8250DA-0385-427A-9688-5269A8B8049E}"/>
          </ac:spMkLst>
        </pc:spChg>
      </pc:sldChg>
      <pc:sldChg chg="modSp add del mod ord">
        <pc:chgData name="Jane Phasm" userId="d6516f65c992a772" providerId="LiveId" clId="{109DCCE5-0B7B-49A0-8AB2-FB8D2173E690}" dt="2024-02-02T23:41:07.458" v="6267" actId="47"/>
        <pc:sldMkLst>
          <pc:docMk/>
          <pc:sldMk cId="1258272774" sldId="2898"/>
        </pc:sldMkLst>
        <pc:spChg chg="mod">
          <ac:chgData name="Jane Phasm" userId="d6516f65c992a772" providerId="LiveId" clId="{109DCCE5-0B7B-49A0-8AB2-FB8D2173E690}" dt="2024-02-02T23:32:40.230" v="6188" actId="1076"/>
          <ac:spMkLst>
            <pc:docMk/>
            <pc:sldMk cId="1258272774" sldId="2898"/>
            <ac:spMk id="2" creationId="{AB595BE0-1BF6-8240-980C-978FE28274F0}"/>
          </ac:spMkLst>
        </pc:spChg>
        <pc:graphicFrameChg chg="mod">
          <ac:chgData name="Jane Phasm" userId="d6516f65c992a772" providerId="LiveId" clId="{109DCCE5-0B7B-49A0-8AB2-FB8D2173E690}" dt="2024-02-02T23:32:50.103" v="6190" actId="1076"/>
          <ac:graphicFrameMkLst>
            <pc:docMk/>
            <pc:sldMk cId="1258272774" sldId="2898"/>
            <ac:graphicFrameMk id="4" creationId="{8C1985C9-C909-0D41-9182-89EC7366E03E}"/>
          </ac:graphicFrameMkLst>
        </pc:graphicFrameChg>
      </pc:sldChg>
      <pc:sldChg chg="modSp add del mod ord">
        <pc:chgData name="Jane Phasm" userId="d6516f65c992a772" providerId="LiveId" clId="{109DCCE5-0B7B-49A0-8AB2-FB8D2173E690}" dt="2024-02-02T23:54:01.209" v="6283" actId="47"/>
        <pc:sldMkLst>
          <pc:docMk/>
          <pc:sldMk cId="2676762322" sldId="2906"/>
        </pc:sldMkLst>
        <pc:spChg chg="mod">
          <ac:chgData name="Jane Phasm" userId="d6516f65c992a772" providerId="LiveId" clId="{109DCCE5-0B7B-49A0-8AB2-FB8D2173E690}" dt="2024-02-02T23:33:05.150" v="6191" actId="1076"/>
          <ac:spMkLst>
            <pc:docMk/>
            <pc:sldMk cId="2676762322" sldId="2906"/>
            <ac:spMk id="2" creationId="{3CD3ABC3-E65D-B941-BA0F-733AD13A5AD3}"/>
          </ac:spMkLst>
        </pc:spChg>
        <pc:spChg chg="mod">
          <ac:chgData name="Jane Phasm" userId="d6516f65c992a772" providerId="LiveId" clId="{109DCCE5-0B7B-49A0-8AB2-FB8D2173E690}" dt="2024-02-02T23:33:07.846" v="6192" actId="1076"/>
          <ac:spMkLst>
            <pc:docMk/>
            <pc:sldMk cId="2676762322" sldId="2906"/>
            <ac:spMk id="3" creationId="{74779BEF-DD5F-6A47-9CC0-D2EC9379A459}"/>
          </ac:spMkLst>
        </pc:spChg>
        <pc:spChg chg="mod">
          <ac:chgData name="Jane Phasm" userId="d6516f65c992a772" providerId="LiveId" clId="{109DCCE5-0B7B-49A0-8AB2-FB8D2173E690}" dt="2024-02-02T23:35:37.151" v="6210" actId="1076"/>
          <ac:spMkLst>
            <pc:docMk/>
            <pc:sldMk cId="2676762322" sldId="2906"/>
            <ac:spMk id="4" creationId="{77B5DB39-0CD8-4C4E-B8E3-34CCF64AAA86}"/>
          </ac:spMkLst>
        </pc:spChg>
        <pc:spChg chg="mod">
          <ac:chgData name="Jane Phasm" userId="d6516f65c992a772" providerId="LiveId" clId="{109DCCE5-0B7B-49A0-8AB2-FB8D2173E690}" dt="2024-02-02T23:33:46.497" v="6200" actId="1076"/>
          <ac:spMkLst>
            <pc:docMk/>
            <pc:sldMk cId="2676762322" sldId="2906"/>
            <ac:spMk id="20" creationId="{143A9B91-BC48-7E42-91BF-9FAB1F3189EB}"/>
          </ac:spMkLst>
        </pc:spChg>
      </pc:sldChg>
      <pc:sldChg chg="modSp add del mod ord modShow">
        <pc:chgData name="Jane Phasm" userId="d6516f65c992a772" providerId="LiveId" clId="{109DCCE5-0B7B-49A0-8AB2-FB8D2173E690}" dt="2024-02-03T00:03:41.452" v="6302"/>
        <pc:sldMkLst>
          <pc:docMk/>
          <pc:sldMk cId="2118000003" sldId="2908"/>
        </pc:sldMkLst>
        <pc:spChg chg="mod">
          <ac:chgData name="Jane Phasm" userId="d6516f65c992a772" providerId="LiveId" clId="{109DCCE5-0B7B-49A0-8AB2-FB8D2173E690}" dt="2024-02-02T23:38:04.606" v="6250" actId="1076"/>
          <ac:spMkLst>
            <pc:docMk/>
            <pc:sldMk cId="2118000003" sldId="2908"/>
            <ac:spMk id="2" creationId="{F366B8B1-B7B7-5743-B2F1-A36608692B49}"/>
          </ac:spMkLst>
        </pc:spChg>
        <pc:spChg chg="mod">
          <ac:chgData name="Jane Phasm" userId="d6516f65c992a772" providerId="LiveId" clId="{109DCCE5-0B7B-49A0-8AB2-FB8D2173E690}" dt="2024-02-02T23:38:28.948" v="6255" actId="1076"/>
          <ac:spMkLst>
            <pc:docMk/>
            <pc:sldMk cId="2118000003" sldId="2908"/>
            <ac:spMk id="27" creationId="{4E2FB33A-BE1D-4F4A-8AE8-84FC308B9E0B}"/>
          </ac:spMkLst>
        </pc:spChg>
        <pc:spChg chg="mod">
          <ac:chgData name="Jane Phasm" userId="d6516f65c992a772" providerId="LiveId" clId="{109DCCE5-0B7B-49A0-8AB2-FB8D2173E690}" dt="2024-02-02T23:38:25.454" v="6254" actId="1076"/>
          <ac:spMkLst>
            <pc:docMk/>
            <pc:sldMk cId="2118000003" sldId="2908"/>
            <ac:spMk id="28" creationId="{67EA8CFF-561F-C846-B89A-1B3CE9B01C03}"/>
          </ac:spMkLst>
        </pc:spChg>
        <pc:spChg chg="mod">
          <ac:chgData name="Jane Phasm" userId="d6516f65c992a772" providerId="LiveId" clId="{109DCCE5-0B7B-49A0-8AB2-FB8D2173E690}" dt="2024-02-02T23:38:15.934" v="6253" actId="1076"/>
          <ac:spMkLst>
            <pc:docMk/>
            <pc:sldMk cId="2118000003" sldId="2908"/>
            <ac:spMk id="29" creationId="{13FCABAF-1A58-4247-A430-B44E9793BFB9}"/>
          </ac:spMkLst>
        </pc:spChg>
        <pc:spChg chg="mod">
          <ac:chgData name="Jane Phasm" userId="d6516f65c992a772" providerId="LiveId" clId="{109DCCE5-0B7B-49A0-8AB2-FB8D2173E690}" dt="2024-02-02T23:38:10.110" v="6251" actId="1076"/>
          <ac:spMkLst>
            <pc:docMk/>
            <pc:sldMk cId="2118000003" sldId="2908"/>
            <ac:spMk id="30" creationId="{57B65485-F2DA-EB43-90D1-0619286894B2}"/>
          </ac:spMkLst>
        </pc:spChg>
        <pc:spChg chg="mod">
          <ac:chgData name="Jane Phasm" userId="d6516f65c992a772" providerId="LiveId" clId="{109DCCE5-0B7B-49A0-8AB2-FB8D2173E690}" dt="2024-02-02T23:38:12.686" v="6252" actId="1076"/>
          <ac:spMkLst>
            <pc:docMk/>
            <pc:sldMk cId="2118000003" sldId="2908"/>
            <ac:spMk id="31" creationId="{BBB99691-E2A6-4C42-B762-17F5977DF15A}"/>
          </ac:spMkLst>
        </pc:spChg>
        <pc:grpChg chg="mod">
          <ac:chgData name="Jane Phasm" userId="d6516f65c992a772" providerId="LiveId" clId="{109DCCE5-0B7B-49A0-8AB2-FB8D2173E690}" dt="2024-02-02T23:38:02.089" v="6249" actId="1076"/>
          <ac:grpSpMkLst>
            <pc:docMk/>
            <pc:sldMk cId="2118000003" sldId="2908"/>
            <ac:grpSpMk id="24" creationId="{C7F40F98-459D-C64F-950E-5CA78B5A68AB}"/>
          </ac:grpSpMkLst>
        </pc:grpChg>
        <pc:graphicFrameChg chg="mod">
          <ac:chgData name="Jane Phasm" userId="d6516f65c992a772" providerId="LiveId" clId="{109DCCE5-0B7B-49A0-8AB2-FB8D2173E690}" dt="2024-02-02T23:42:00.675" v="6271"/>
          <ac:graphicFrameMkLst>
            <pc:docMk/>
            <pc:sldMk cId="2118000003" sldId="2908"/>
            <ac:graphicFrameMk id="18" creationId="{A211B0B4-96BA-C042-B684-061840BEB636}"/>
          </ac:graphicFrameMkLst>
        </pc:graphicFrameChg>
      </pc:sldChg>
      <pc:sldChg chg="add del ord">
        <pc:chgData name="Jane Phasm" userId="d6516f65c992a772" providerId="LiveId" clId="{109DCCE5-0B7B-49A0-8AB2-FB8D2173E690}" dt="2024-02-02T23:41:55.725" v="6270" actId="47"/>
        <pc:sldMkLst>
          <pc:docMk/>
          <pc:sldMk cId="2807502008" sldId="2918"/>
        </pc:sldMkLst>
      </pc:sldChg>
      <pc:sldChg chg="modSp add mod ord">
        <pc:chgData name="Jane Phasm" userId="d6516f65c992a772" providerId="LiveId" clId="{109DCCE5-0B7B-49A0-8AB2-FB8D2173E690}" dt="2024-02-02T23:54:23.755" v="6285" actId="1076"/>
        <pc:sldMkLst>
          <pc:docMk/>
          <pc:sldMk cId="1360758796" sldId="2923"/>
        </pc:sldMkLst>
        <pc:spChg chg="mod">
          <ac:chgData name="Jane Phasm" userId="d6516f65c992a772" providerId="LiveId" clId="{109DCCE5-0B7B-49A0-8AB2-FB8D2173E690}" dt="2024-02-02T23:54:23.755" v="6285" actId="1076"/>
          <ac:spMkLst>
            <pc:docMk/>
            <pc:sldMk cId="1360758796" sldId="2923"/>
            <ac:spMk id="2" creationId="{906FFBC7-07AC-F74E-B94E-49C7C4FBA675}"/>
          </ac:spMkLst>
        </pc:spChg>
        <pc:graphicFrameChg chg="mod">
          <ac:chgData name="Jane Phasm" userId="d6516f65c992a772" providerId="LiveId" clId="{109DCCE5-0B7B-49A0-8AB2-FB8D2173E690}" dt="2024-02-02T23:36:07.463" v="6212" actId="1076"/>
          <ac:graphicFrameMkLst>
            <pc:docMk/>
            <pc:sldMk cId="1360758796" sldId="2923"/>
            <ac:graphicFrameMk id="4" creationId="{B9B73E78-FD76-DF43-8409-CE1DF6363631}"/>
          </ac:graphicFrameMkLst>
        </pc:graphicFrameChg>
      </pc:sldChg>
      <pc:sldChg chg="modSp add mod">
        <pc:chgData name="Jane Phasm" userId="d6516f65c992a772" providerId="LiveId" clId="{109DCCE5-0B7B-49A0-8AB2-FB8D2173E690}" dt="2024-02-02T23:54:30.331" v="6286" actId="1076"/>
        <pc:sldMkLst>
          <pc:docMk/>
          <pc:sldMk cId="1647238841" sldId="2928"/>
        </pc:sldMkLst>
        <pc:spChg chg="mod">
          <ac:chgData name="Jane Phasm" userId="d6516f65c992a772" providerId="LiveId" clId="{109DCCE5-0B7B-49A0-8AB2-FB8D2173E690}" dt="2024-02-02T23:37:44.454" v="6247" actId="1076"/>
          <ac:spMkLst>
            <pc:docMk/>
            <pc:sldMk cId="1647238841" sldId="2928"/>
            <ac:spMk id="2" creationId="{064718C4-6A45-2447-8DFE-9136A656A543}"/>
          </ac:spMkLst>
        </pc:spChg>
        <pc:spChg chg="mod">
          <ac:chgData name="Jane Phasm" userId="d6516f65c992a772" providerId="LiveId" clId="{109DCCE5-0B7B-49A0-8AB2-FB8D2173E690}" dt="2024-02-02T23:54:30.331" v="6286" actId="1076"/>
          <ac:spMkLst>
            <pc:docMk/>
            <pc:sldMk cId="1647238841" sldId="2928"/>
            <ac:spMk id="4" creationId="{26321453-4CB0-A647-B389-A2CE51F865E7}"/>
          </ac:spMkLst>
        </pc:spChg>
      </pc:sldChg>
      <pc:sldChg chg="add">
        <pc:chgData name="Jane Phasm" userId="d6516f65c992a772" providerId="LiveId" clId="{109DCCE5-0B7B-49A0-8AB2-FB8D2173E690}" dt="2024-02-02T21:50:40.151" v="3558"/>
        <pc:sldMkLst>
          <pc:docMk/>
          <pc:sldMk cId="2939869113" sldId="4103"/>
        </pc:sldMkLst>
      </pc:sldChg>
      <pc:sldChg chg="add ord">
        <pc:chgData name="Jane Phasm" userId="d6516f65c992a772" providerId="LiveId" clId="{109DCCE5-0B7B-49A0-8AB2-FB8D2173E690}" dt="2024-02-02T21:51:23.630" v="3561"/>
        <pc:sldMkLst>
          <pc:docMk/>
          <pc:sldMk cId="982647310" sldId="4106"/>
        </pc:sldMkLst>
      </pc:sldChg>
      <pc:sldChg chg="addSp delSp modSp add mod">
        <pc:chgData name="Jane Phasm" userId="d6516f65c992a772" providerId="LiveId" clId="{109DCCE5-0B7B-49A0-8AB2-FB8D2173E690}" dt="2024-02-02T21:49:45.489" v="3557" actId="1076"/>
        <pc:sldMkLst>
          <pc:docMk/>
          <pc:sldMk cId="3131010352" sldId="4107"/>
        </pc:sldMkLst>
        <pc:spChg chg="del">
          <ac:chgData name="Jane Phasm" userId="d6516f65c992a772" providerId="LiveId" clId="{109DCCE5-0B7B-49A0-8AB2-FB8D2173E690}" dt="2024-02-02T21:49:27.869" v="3547" actId="478"/>
          <ac:spMkLst>
            <pc:docMk/>
            <pc:sldMk cId="3131010352" sldId="4107"/>
            <ac:spMk id="5" creationId="{55CDA8F0-5640-429C-9489-35903C1B21D1}"/>
          </ac:spMkLst>
        </pc:spChg>
        <pc:spChg chg="del mod">
          <ac:chgData name="Jane Phasm" userId="d6516f65c992a772" providerId="LiveId" clId="{109DCCE5-0B7B-49A0-8AB2-FB8D2173E690}" dt="2024-02-02T21:49:39.018" v="3553" actId="478"/>
          <ac:spMkLst>
            <pc:docMk/>
            <pc:sldMk cId="3131010352" sldId="4107"/>
            <ac:spMk id="7" creationId="{50418410-3C1F-470C-9227-F1FADFD99CBA}"/>
          </ac:spMkLst>
        </pc:spChg>
        <pc:spChg chg="del">
          <ac:chgData name="Jane Phasm" userId="d6516f65c992a772" providerId="LiveId" clId="{109DCCE5-0B7B-49A0-8AB2-FB8D2173E690}" dt="2024-02-02T21:49:41.970" v="3555" actId="478"/>
          <ac:spMkLst>
            <pc:docMk/>
            <pc:sldMk cId="3131010352" sldId="4107"/>
            <ac:spMk id="11" creationId="{A8068654-BBA5-4ED9-BC15-DAF89F8F6A08}"/>
          </ac:spMkLst>
        </pc:spChg>
        <pc:spChg chg="del mod">
          <ac:chgData name="Jane Phasm" userId="d6516f65c992a772" providerId="LiveId" clId="{109DCCE5-0B7B-49A0-8AB2-FB8D2173E690}" dt="2024-02-02T21:49:37.809" v="3552" actId="478"/>
          <ac:spMkLst>
            <pc:docMk/>
            <pc:sldMk cId="3131010352" sldId="4107"/>
            <ac:spMk id="18" creationId="{0079DE3C-BFA0-4249-9155-71A269F4BD5B}"/>
          </ac:spMkLst>
        </pc:spChg>
        <pc:spChg chg="del">
          <ac:chgData name="Jane Phasm" userId="d6516f65c992a772" providerId="LiveId" clId="{109DCCE5-0B7B-49A0-8AB2-FB8D2173E690}" dt="2024-02-02T21:49:35.159" v="3549" actId="478"/>
          <ac:spMkLst>
            <pc:docMk/>
            <pc:sldMk cId="3131010352" sldId="4107"/>
            <ac:spMk id="19" creationId="{FD0EEB8A-93DB-473E-BDAA-EF476E1B8243}"/>
          </ac:spMkLst>
        </pc:spChg>
        <pc:picChg chg="add mod">
          <ac:chgData name="Jane Phasm" userId="d6516f65c992a772" providerId="LiveId" clId="{109DCCE5-0B7B-49A0-8AB2-FB8D2173E690}" dt="2024-02-02T21:49:45.489" v="3557" actId="1076"/>
          <ac:picMkLst>
            <pc:docMk/>
            <pc:sldMk cId="3131010352" sldId="4107"/>
            <ac:picMk id="8" creationId="{4AD4670F-4EFD-9FD1-8301-A03439515C4F}"/>
          </ac:picMkLst>
        </pc:picChg>
        <pc:picChg chg="del mod">
          <ac:chgData name="Jane Phasm" userId="d6516f65c992a772" providerId="LiveId" clId="{109DCCE5-0B7B-49A0-8AB2-FB8D2173E690}" dt="2024-02-02T21:49:25.918" v="3546" actId="478"/>
          <ac:picMkLst>
            <pc:docMk/>
            <pc:sldMk cId="3131010352" sldId="4107"/>
            <ac:picMk id="2052" creationId="{3F581C69-DB17-4990-A3E4-4F39C7017CA4}"/>
          </ac:picMkLst>
        </pc:picChg>
        <pc:cxnChg chg="del">
          <ac:chgData name="Jane Phasm" userId="d6516f65c992a772" providerId="LiveId" clId="{109DCCE5-0B7B-49A0-8AB2-FB8D2173E690}" dt="2024-02-02T21:49:39.906" v="3554" actId="478"/>
          <ac:cxnSpMkLst>
            <pc:docMk/>
            <pc:sldMk cId="3131010352" sldId="4107"/>
            <ac:cxnSpMk id="15" creationId="{E6429D58-1DB8-49E2-BC05-7E50561CA9BD}"/>
          </ac:cxnSpMkLst>
        </pc:cxnChg>
      </pc:sldChg>
      <pc:sldChg chg="modSp add mod">
        <pc:chgData name="Jane Phasm" userId="d6516f65c992a772" providerId="LiveId" clId="{109DCCE5-0B7B-49A0-8AB2-FB8D2173E690}" dt="2024-02-02T22:05:18.911" v="3717" actId="20577"/>
        <pc:sldMkLst>
          <pc:docMk/>
          <pc:sldMk cId="2304595344" sldId="14170"/>
        </pc:sldMkLst>
        <pc:spChg chg="mod">
          <ac:chgData name="Jane Phasm" userId="d6516f65c992a772" providerId="LiveId" clId="{109DCCE5-0B7B-49A0-8AB2-FB8D2173E690}" dt="2024-02-02T22:03:18.931" v="3655" actId="20577"/>
          <ac:spMkLst>
            <pc:docMk/>
            <pc:sldMk cId="2304595344" sldId="14170"/>
            <ac:spMk id="18" creationId="{752FCD12-6A49-7E41-A8A5-5EBB7A31A92E}"/>
          </ac:spMkLst>
        </pc:spChg>
        <pc:spChg chg="mod">
          <ac:chgData name="Jane Phasm" userId="d6516f65c992a772" providerId="LiveId" clId="{109DCCE5-0B7B-49A0-8AB2-FB8D2173E690}" dt="2024-02-02T22:05:18.911" v="3717" actId="20577"/>
          <ac:spMkLst>
            <pc:docMk/>
            <pc:sldMk cId="2304595344" sldId="14170"/>
            <ac:spMk id="22" creationId="{3EA40164-3A48-1D4C-BE07-3E6935D44F26}"/>
          </ac:spMkLst>
        </pc:spChg>
      </pc:sldChg>
      <pc:sldChg chg="modSp add mod ord">
        <pc:chgData name="Jane Phasm" userId="d6516f65c992a772" providerId="LiveId" clId="{109DCCE5-0B7B-49A0-8AB2-FB8D2173E690}" dt="2024-02-02T22:45:53.827" v="5324"/>
        <pc:sldMkLst>
          <pc:docMk/>
          <pc:sldMk cId="3645455063" sldId="2134805777"/>
        </pc:sldMkLst>
        <pc:spChg chg="mod">
          <ac:chgData name="Jane Phasm" userId="d6516f65c992a772" providerId="LiveId" clId="{109DCCE5-0B7B-49A0-8AB2-FB8D2173E690}" dt="2024-02-02T22:39:55.136" v="4843" actId="20577"/>
          <ac:spMkLst>
            <pc:docMk/>
            <pc:sldMk cId="3645455063" sldId="2134805777"/>
            <ac:spMk id="2" creationId="{DA3CA4C9-D714-4D36-AA71-73951C4660EE}"/>
          </ac:spMkLst>
        </pc:spChg>
        <pc:spChg chg="mod">
          <ac:chgData name="Jane Phasm" userId="d6516f65c992a772" providerId="LiveId" clId="{109DCCE5-0B7B-49A0-8AB2-FB8D2173E690}" dt="2024-02-02T22:31:01.137" v="4659" actId="20577"/>
          <ac:spMkLst>
            <pc:docMk/>
            <pc:sldMk cId="3645455063" sldId="2134805777"/>
            <ac:spMk id="3" creationId="{2D3E6821-0B44-40E3-8CB5-1116C7BFB7D6}"/>
          </ac:spMkLst>
        </pc:spChg>
      </pc:sldChg>
      <pc:sldChg chg="addSp modSp add mod">
        <pc:chgData name="Jane Phasm" userId="d6516f65c992a772" providerId="LiveId" clId="{109DCCE5-0B7B-49A0-8AB2-FB8D2173E690}" dt="2024-02-02T21:40:57.596" v="3474" actId="1076"/>
        <pc:sldMkLst>
          <pc:docMk/>
          <pc:sldMk cId="2409754835" sldId="2147477249"/>
        </pc:sldMkLst>
        <pc:spChg chg="mod">
          <ac:chgData name="Jane Phasm" userId="d6516f65c992a772" providerId="LiveId" clId="{109DCCE5-0B7B-49A0-8AB2-FB8D2173E690}" dt="2024-02-02T21:40:12.500" v="3459" actId="20577"/>
          <ac:spMkLst>
            <pc:docMk/>
            <pc:sldMk cId="2409754835" sldId="2147477249"/>
            <ac:spMk id="2" creationId="{D9051EF3-C4A6-32AD-3747-EEB6F8678007}"/>
          </ac:spMkLst>
        </pc:spChg>
        <pc:spChg chg="add mod">
          <ac:chgData name="Jane Phasm" userId="d6516f65c992a772" providerId="LiveId" clId="{109DCCE5-0B7B-49A0-8AB2-FB8D2173E690}" dt="2024-02-02T21:40:57.596" v="3474" actId="1076"/>
          <ac:spMkLst>
            <pc:docMk/>
            <pc:sldMk cId="2409754835" sldId="2147477249"/>
            <ac:spMk id="3" creationId="{F9B4E0A5-B2C6-5733-0295-501939676520}"/>
          </ac:spMkLst>
        </pc:spChg>
        <pc:spChg chg="mod">
          <ac:chgData name="Jane Phasm" userId="d6516f65c992a772" providerId="LiveId" clId="{109DCCE5-0B7B-49A0-8AB2-FB8D2173E690}" dt="2024-02-02T21:40:28.918" v="3465" actId="20577"/>
          <ac:spMkLst>
            <pc:docMk/>
            <pc:sldMk cId="2409754835" sldId="2147477249"/>
            <ac:spMk id="8" creationId="{82177672-30AB-5B01-2D8A-0917F99B56C1}"/>
          </ac:spMkLst>
        </pc:spChg>
      </pc:sldChg>
      <pc:sldChg chg="modSp add mod">
        <pc:chgData name="Jane Phasm" userId="d6516f65c992a772" providerId="LiveId" clId="{109DCCE5-0B7B-49A0-8AB2-FB8D2173E690}" dt="2024-02-02T21:39:45.608" v="3423" actId="20577"/>
        <pc:sldMkLst>
          <pc:docMk/>
          <pc:sldMk cId="359208234" sldId="2147477270"/>
        </pc:sldMkLst>
        <pc:spChg chg="mod">
          <ac:chgData name="Jane Phasm" userId="d6516f65c992a772" providerId="LiveId" clId="{109DCCE5-0B7B-49A0-8AB2-FB8D2173E690}" dt="2024-02-02T21:39:45.608" v="3423" actId="20577"/>
          <ac:spMkLst>
            <pc:docMk/>
            <pc:sldMk cId="359208234" sldId="2147477270"/>
            <ac:spMk id="6" creationId="{9284E721-49F7-8D24-910D-63B4B5DB67CE}"/>
          </ac:spMkLst>
        </pc:spChg>
      </pc:sldChg>
      <pc:sldChg chg="addSp delSp modSp new mod">
        <pc:chgData name="Jane Phasm" userId="d6516f65c992a772" providerId="LiveId" clId="{109DCCE5-0B7B-49A0-8AB2-FB8D2173E690}" dt="2024-02-02T21:55:31.927" v="3563" actId="1076"/>
        <pc:sldMkLst>
          <pc:docMk/>
          <pc:sldMk cId="1475262357" sldId="2147477271"/>
        </pc:sldMkLst>
        <pc:spChg chg="mod">
          <ac:chgData name="Jane Phasm" userId="d6516f65c992a772" providerId="LiveId" clId="{109DCCE5-0B7B-49A0-8AB2-FB8D2173E690}" dt="2024-02-02T21:44:25.468" v="3543" actId="20577"/>
          <ac:spMkLst>
            <pc:docMk/>
            <pc:sldMk cId="1475262357" sldId="2147477271"/>
            <ac:spMk id="2" creationId="{9863FDD6-818F-C2AD-53E0-F1C4C8E9E4BC}"/>
          </ac:spMkLst>
        </pc:spChg>
        <pc:spChg chg="del">
          <ac:chgData name="Jane Phasm" userId="d6516f65c992a772" providerId="LiveId" clId="{109DCCE5-0B7B-49A0-8AB2-FB8D2173E690}" dt="2024-02-02T21:55:30.319" v="3562"/>
          <ac:spMkLst>
            <pc:docMk/>
            <pc:sldMk cId="1475262357" sldId="2147477271"/>
            <ac:spMk id="3" creationId="{A7536A8A-A67E-5199-1510-C3879F442DB6}"/>
          </ac:spMkLst>
        </pc:spChg>
        <pc:picChg chg="add mod">
          <ac:chgData name="Jane Phasm" userId="d6516f65c992a772" providerId="LiveId" clId="{109DCCE5-0B7B-49A0-8AB2-FB8D2173E690}" dt="2024-02-02T21:55:31.927" v="3563" actId="1076"/>
          <ac:picMkLst>
            <pc:docMk/>
            <pc:sldMk cId="1475262357" sldId="2147477271"/>
            <ac:picMk id="9218" creationId="{6A017F66-653E-FBA2-6F85-2C6D9A4D3461}"/>
          </ac:picMkLst>
        </pc:picChg>
      </pc:sldChg>
      <pc:sldChg chg="add del">
        <pc:chgData name="Jane Phasm" userId="d6516f65c992a772" providerId="LiveId" clId="{109DCCE5-0B7B-49A0-8AB2-FB8D2173E690}" dt="2024-02-02T22:03:38.092" v="3657"/>
        <pc:sldMkLst>
          <pc:docMk/>
          <pc:sldMk cId="662356313" sldId="2147477272"/>
        </pc:sldMkLst>
      </pc:sldChg>
      <pc:sldChg chg="add del">
        <pc:chgData name="Jane Phasm" userId="d6516f65c992a772" providerId="LiveId" clId="{109DCCE5-0B7B-49A0-8AB2-FB8D2173E690}" dt="2024-02-02T22:06:02.635" v="3719"/>
        <pc:sldMkLst>
          <pc:docMk/>
          <pc:sldMk cId="839448362" sldId="2147477272"/>
        </pc:sldMkLst>
      </pc:sldChg>
      <pc:sldChg chg="addSp delSp modSp new mod ord">
        <pc:chgData name="Jane Phasm" userId="d6516f65c992a772" providerId="LiveId" clId="{109DCCE5-0B7B-49A0-8AB2-FB8D2173E690}" dt="2024-02-02T22:42:27.633" v="4934"/>
        <pc:sldMkLst>
          <pc:docMk/>
          <pc:sldMk cId="3741673395" sldId="2147477272"/>
        </pc:sldMkLst>
        <pc:spChg chg="mod">
          <ac:chgData name="Jane Phasm" userId="d6516f65c992a772" providerId="LiveId" clId="{109DCCE5-0B7B-49A0-8AB2-FB8D2173E690}" dt="2024-02-02T22:17:01.730" v="4162" actId="20577"/>
          <ac:spMkLst>
            <pc:docMk/>
            <pc:sldMk cId="3741673395" sldId="2147477272"/>
            <ac:spMk id="2" creationId="{96C483DA-58DB-FC94-26CC-D7520F575D31}"/>
          </ac:spMkLst>
        </pc:spChg>
        <pc:spChg chg="del mod">
          <ac:chgData name="Jane Phasm" userId="d6516f65c992a772" providerId="LiveId" clId="{109DCCE5-0B7B-49A0-8AB2-FB8D2173E690}" dt="2024-02-02T22:16:35.722" v="4134"/>
          <ac:spMkLst>
            <pc:docMk/>
            <pc:sldMk cId="3741673395" sldId="2147477272"/>
            <ac:spMk id="3" creationId="{F50E017D-5D93-6DBF-9A2F-804A98A7A03E}"/>
          </ac:spMkLst>
        </pc:spChg>
        <pc:spChg chg="add mod">
          <ac:chgData name="Jane Phasm" userId="d6516f65c992a772" providerId="LiveId" clId="{109DCCE5-0B7B-49A0-8AB2-FB8D2173E690}" dt="2024-02-02T22:16:35.722" v="4134"/>
          <ac:spMkLst>
            <pc:docMk/>
            <pc:sldMk cId="3741673395" sldId="2147477272"/>
            <ac:spMk id="5" creationId="{E271AF2A-1C0E-22A6-F6EA-3104BEAB7E3D}"/>
          </ac:spMkLst>
        </pc:spChg>
        <pc:picChg chg="add mod">
          <ac:chgData name="Jane Phasm" userId="d6516f65c992a772" providerId="LiveId" clId="{109DCCE5-0B7B-49A0-8AB2-FB8D2173E690}" dt="2024-02-02T22:16:21.319" v="4132" actId="1076"/>
          <ac:picMkLst>
            <pc:docMk/>
            <pc:sldMk cId="3741673395" sldId="2147477272"/>
            <ac:picMk id="4" creationId="{0B41D7ED-672D-69FE-EAC4-1BF1C4BC334E}"/>
          </ac:picMkLst>
        </pc:picChg>
      </pc:sldChg>
      <pc:sldChg chg="modSp add del mod">
        <pc:chgData name="Jane Phasm" userId="d6516f65c992a772" providerId="LiveId" clId="{109DCCE5-0B7B-49A0-8AB2-FB8D2173E690}" dt="2024-02-02T22:16:38.993" v="4135" actId="47"/>
        <pc:sldMkLst>
          <pc:docMk/>
          <pc:sldMk cId="0" sldId="2147477273"/>
        </pc:sldMkLst>
        <pc:spChg chg="mod">
          <ac:chgData name="Jane Phasm" userId="d6516f65c992a772" providerId="LiveId" clId="{109DCCE5-0B7B-49A0-8AB2-FB8D2173E690}" dt="2024-02-02T22:15:54.822" v="4127" actId="27636"/>
          <ac:spMkLst>
            <pc:docMk/>
            <pc:sldMk cId="0" sldId="2147477273"/>
            <ac:spMk id="191" creationId="{00000000-0000-0000-0000-000000000000}"/>
          </ac:spMkLst>
        </pc:spChg>
        <pc:spChg chg="mod">
          <ac:chgData name="Jane Phasm" userId="d6516f65c992a772" providerId="LiveId" clId="{109DCCE5-0B7B-49A0-8AB2-FB8D2173E690}" dt="2024-02-02T22:16:07.468" v="4130" actId="207"/>
          <ac:spMkLst>
            <pc:docMk/>
            <pc:sldMk cId="0" sldId="2147477273"/>
            <ac:spMk id="192" creationId="{00000000-0000-0000-0000-000000000000}"/>
          </ac:spMkLst>
        </pc:spChg>
        <pc:picChg chg="mod">
          <ac:chgData name="Jane Phasm" userId="d6516f65c992a772" providerId="LiveId" clId="{109DCCE5-0B7B-49A0-8AB2-FB8D2173E690}" dt="2024-02-02T22:15:58.709" v="4128" actId="1076"/>
          <ac:picMkLst>
            <pc:docMk/>
            <pc:sldMk cId="0" sldId="2147477273"/>
            <ac:picMk id="193" creationId="{00000000-0000-0000-0000-000000000000}"/>
          </ac:picMkLst>
        </pc:picChg>
      </pc:sldChg>
      <pc:sldChg chg="addSp modSp new mod ord">
        <pc:chgData name="Jane Phasm" userId="d6516f65c992a772" providerId="LiveId" clId="{109DCCE5-0B7B-49A0-8AB2-FB8D2173E690}" dt="2024-02-02T22:42:27.633" v="4934"/>
        <pc:sldMkLst>
          <pc:docMk/>
          <pc:sldMk cId="1946208651" sldId="2147477273"/>
        </pc:sldMkLst>
        <pc:spChg chg="mod">
          <ac:chgData name="Jane Phasm" userId="d6516f65c992a772" providerId="LiveId" clId="{109DCCE5-0B7B-49A0-8AB2-FB8D2173E690}" dt="2024-02-02T22:17:36.366" v="4192" actId="20577"/>
          <ac:spMkLst>
            <pc:docMk/>
            <pc:sldMk cId="1946208651" sldId="2147477273"/>
            <ac:spMk id="2" creationId="{1E7C74C4-CFA9-7EDE-5773-BB7D614FA0FC}"/>
          </ac:spMkLst>
        </pc:spChg>
        <pc:spChg chg="mod">
          <ac:chgData name="Jane Phasm" userId="d6516f65c992a772" providerId="LiveId" clId="{109DCCE5-0B7B-49A0-8AB2-FB8D2173E690}" dt="2024-02-02T22:19:11.861" v="4214" actId="20577"/>
          <ac:spMkLst>
            <pc:docMk/>
            <pc:sldMk cId="1946208651" sldId="2147477273"/>
            <ac:spMk id="3" creationId="{8EF73D0C-3C75-2D48-3A31-F8093E639726}"/>
          </ac:spMkLst>
        </pc:spChg>
        <pc:picChg chg="add mod">
          <ac:chgData name="Jane Phasm" userId="d6516f65c992a772" providerId="LiveId" clId="{109DCCE5-0B7B-49A0-8AB2-FB8D2173E690}" dt="2024-02-02T22:18:05.838" v="4199" actId="1076"/>
          <ac:picMkLst>
            <pc:docMk/>
            <pc:sldMk cId="1946208651" sldId="2147477273"/>
            <ac:picMk id="4" creationId="{8935B4CB-0F64-DF88-1A64-C7EC9C8D0DC4}"/>
          </ac:picMkLst>
        </pc:picChg>
      </pc:sldChg>
      <pc:sldChg chg="addSp modSp new mod ord">
        <pc:chgData name="Jane Phasm" userId="d6516f65c992a772" providerId="LiveId" clId="{109DCCE5-0B7B-49A0-8AB2-FB8D2173E690}" dt="2024-02-03T00:11:08.206" v="6474" actId="20577"/>
        <pc:sldMkLst>
          <pc:docMk/>
          <pc:sldMk cId="1947632564" sldId="2147477274"/>
        </pc:sldMkLst>
        <pc:spChg chg="mod">
          <ac:chgData name="Jane Phasm" userId="d6516f65c992a772" providerId="LiveId" clId="{109DCCE5-0B7B-49A0-8AB2-FB8D2173E690}" dt="2024-02-02T22:26:38.422" v="4493" actId="20577"/>
          <ac:spMkLst>
            <pc:docMk/>
            <pc:sldMk cId="1947632564" sldId="2147477274"/>
            <ac:spMk id="2" creationId="{D150CD41-FACE-D209-2007-DE2558E114BF}"/>
          </ac:spMkLst>
        </pc:spChg>
        <pc:spChg chg="mod">
          <ac:chgData name="Jane Phasm" userId="d6516f65c992a772" providerId="LiveId" clId="{109DCCE5-0B7B-49A0-8AB2-FB8D2173E690}" dt="2024-02-03T00:11:08.206" v="6474" actId="20577"/>
          <ac:spMkLst>
            <pc:docMk/>
            <pc:sldMk cId="1947632564" sldId="2147477274"/>
            <ac:spMk id="3" creationId="{631E6AB0-32A6-5B59-8253-6822E1CDDDE2}"/>
          </ac:spMkLst>
        </pc:spChg>
        <pc:picChg chg="add mod">
          <ac:chgData name="Jane Phasm" userId="d6516f65c992a772" providerId="LiveId" clId="{109DCCE5-0B7B-49A0-8AB2-FB8D2173E690}" dt="2024-02-02T22:37:46.699" v="4701" actId="1076"/>
          <ac:picMkLst>
            <pc:docMk/>
            <pc:sldMk cId="1947632564" sldId="2147477274"/>
            <ac:picMk id="11266" creationId="{92AA8F57-9AB1-EF89-D0DB-4E0B6A5F11DB}"/>
          </ac:picMkLst>
        </pc:picChg>
        <pc:picChg chg="add mod">
          <ac:chgData name="Jane Phasm" userId="d6516f65c992a772" providerId="LiveId" clId="{109DCCE5-0B7B-49A0-8AB2-FB8D2173E690}" dt="2024-02-02T22:39:34.960" v="4805" actId="1076"/>
          <ac:picMkLst>
            <pc:docMk/>
            <pc:sldMk cId="1947632564" sldId="2147477274"/>
            <ac:picMk id="11268" creationId="{B8F2A995-34E0-FB89-E425-19EAFE52380D}"/>
          </ac:picMkLst>
        </pc:picChg>
      </pc:sldChg>
      <pc:sldChg chg="modSp new mod ord">
        <pc:chgData name="Jane Phasm" userId="d6516f65c992a772" providerId="LiveId" clId="{109DCCE5-0B7B-49A0-8AB2-FB8D2173E690}" dt="2024-02-02T22:45:32.979" v="5318" actId="20577"/>
        <pc:sldMkLst>
          <pc:docMk/>
          <pc:sldMk cId="519585133" sldId="2147477275"/>
        </pc:sldMkLst>
        <pc:spChg chg="mod">
          <ac:chgData name="Jane Phasm" userId="d6516f65c992a772" providerId="LiveId" clId="{109DCCE5-0B7B-49A0-8AB2-FB8D2173E690}" dt="2024-02-02T22:45:14.769" v="5294" actId="1076"/>
          <ac:spMkLst>
            <pc:docMk/>
            <pc:sldMk cId="519585133" sldId="2147477275"/>
            <ac:spMk id="2" creationId="{ECDE7BD7-481D-324A-3D18-8E250CA1A2CA}"/>
          </ac:spMkLst>
        </pc:spChg>
        <pc:spChg chg="mod">
          <ac:chgData name="Jane Phasm" userId="d6516f65c992a772" providerId="LiveId" clId="{109DCCE5-0B7B-49A0-8AB2-FB8D2173E690}" dt="2024-02-02T22:45:32.979" v="5318" actId="20577"/>
          <ac:spMkLst>
            <pc:docMk/>
            <pc:sldMk cId="519585133" sldId="2147477275"/>
            <ac:spMk id="3" creationId="{13BE45B7-06DD-0619-D879-CB52B96F3E51}"/>
          </ac:spMkLst>
        </pc:spChg>
      </pc:sldChg>
      <pc:sldChg chg="add del">
        <pc:chgData name="Jane Phasm" userId="d6516f65c992a772" providerId="LiveId" clId="{109DCCE5-0B7B-49A0-8AB2-FB8D2173E690}" dt="2024-02-02T22:27:25.774" v="4606"/>
        <pc:sldMkLst>
          <pc:docMk/>
          <pc:sldMk cId="1968635252" sldId="2147477275"/>
        </pc:sldMkLst>
      </pc:sldChg>
      <pc:sldChg chg="modSp new del mod">
        <pc:chgData name="Jane Phasm" userId="d6516f65c992a772" providerId="LiveId" clId="{109DCCE5-0B7B-49A0-8AB2-FB8D2173E690}" dt="2024-02-02T22:52:52.178" v="5448" actId="47"/>
        <pc:sldMkLst>
          <pc:docMk/>
          <pc:sldMk cId="1034577894" sldId="2147477276"/>
        </pc:sldMkLst>
        <pc:spChg chg="mod">
          <ac:chgData name="Jane Phasm" userId="d6516f65c992a772" providerId="LiveId" clId="{109DCCE5-0B7B-49A0-8AB2-FB8D2173E690}" dt="2024-02-02T22:50:41.281" v="5446" actId="20577"/>
          <ac:spMkLst>
            <pc:docMk/>
            <pc:sldMk cId="1034577894" sldId="2147477276"/>
            <ac:spMk id="2" creationId="{1CC0EAF8-6998-F1A4-2505-B135C3B7BFF1}"/>
          </ac:spMkLst>
        </pc:spChg>
      </pc:sldChg>
      <pc:sldChg chg="add">
        <pc:chgData name="Jane Phasm" userId="d6516f65c992a772" providerId="LiveId" clId="{109DCCE5-0B7B-49A0-8AB2-FB8D2173E690}" dt="2024-02-02T22:52:47.758" v="5447"/>
        <pc:sldMkLst>
          <pc:docMk/>
          <pc:sldMk cId="2385720719" sldId="2147477277"/>
        </pc:sldMkLst>
      </pc:sldChg>
      <pc:sldChg chg="modSp new mod">
        <pc:chgData name="Jane Phasm" userId="d6516f65c992a772" providerId="LiveId" clId="{109DCCE5-0B7B-49A0-8AB2-FB8D2173E690}" dt="2024-02-03T00:23:13.148" v="7030" actId="20577"/>
        <pc:sldMkLst>
          <pc:docMk/>
          <pc:sldMk cId="4147087693" sldId="2147477278"/>
        </pc:sldMkLst>
        <pc:spChg chg="mod">
          <ac:chgData name="Jane Phasm" userId="d6516f65c992a772" providerId="LiveId" clId="{109DCCE5-0B7B-49A0-8AB2-FB8D2173E690}" dt="2024-02-02T22:54:06.969" v="5462" actId="20577"/>
          <ac:spMkLst>
            <pc:docMk/>
            <pc:sldMk cId="4147087693" sldId="2147477278"/>
            <ac:spMk id="2" creationId="{0AF5BBA1-ECF7-E1FE-91F2-9611C3B7DDAE}"/>
          </ac:spMkLst>
        </pc:spChg>
        <pc:spChg chg="mod">
          <ac:chgData name="Jane Phasm" userId="d6516f65c992a772" providerId="LiveId" clId="{109DCCE5-0B7B-49A0-8AB2-FB8D2173E690}" dt="2024-02-03T00:23:13.148" v="7030" actId="20577"/>
          <ac:spMkLst>
            <pc:docMk/>
            <pc:sldMk cId="4147087693" sldId="2147477278"/>
            <ac:spMk id="3" creationId="{5A04D796-07AB-B20B-C2DC-3EFB8B6669F8}"/>
          </ac:spMkLst>
        </pc:spChg>
      </pc:sldChg>
      <pc:sldChg chg="modSp add del mod">
        <pc:chgData name="Jane Phasm" userId="d6516f65c992a772" providerId="LiveId" clId="{109DCCE5-0B7B-49A0-8AB2-FB8D2173E690}" dt="2024-02-02T21:41:00.635" v="3475" actId="47"/>
        <pc:sldMkLst>
          <pc:docMk/>
          <pc:sldMk cId="1415223038" sldId="2147477279"/>
        </pc:sldMkLst>
        <pc:spChg chg="mod">
          <ac:chgData name="Jane Phasm" userId="d6516f65c992a772" providerId="LiveId" clId="{109DCCE5-0B7B-49A0-8AB2-FB8D2173E690}" dt="2024-02-02T21:39:59.459" v="3432" actId="20577"/>
          <ac:spMkLst>
            <pc:docMk/>
            <pc:sldMk cId="1415223038" sldId="2147477279"/>
            <ac:spMk id="6" creationId="{9284E721-49F7-8D24-910D-63B4B5DB67CE}"/>
          </ac:spMkLst>
        </pc:spChg>
        <pc:spChg chg="mod">
          <ac:chgData name="Jane Phasm" userId="d6516f65c992a772" providerId="LiveId" clId="{109DCCE5-0B7B-49A0-8AB2-FB8D2173E690}" dt="2024-02-02T21:40:38.497" v="3468" actId="368"/>
          <ac:spMkLst>
            <pc:docMk/>
            <pc:sldMk cId="1415223038" sldId="2147477279"/>
            <ac:spMk id="14" creationId="{032A09AA-7A12-F192-9EE8-97973A4466F8}"/>
          </ac:spMkLst>
        </pc:spChg>
      </pc:sldChg>
      <pc:sldChg chg="add">
        <pc:chgData name="Jane Phasm" userId="d6516f65c992a772" providerId="LiveId" clId="{109DCCE5-0B7B-49A0-8AB2-FB8D2173E690}" dt="2024-02-02T22:54:51.434" v="5466"/>
        <pc:sldMkLst>
          <pc:docMk/>
          <pc:sldMk cId="3336543925" sldId="2147477279"/>
        </pc:sldMkLst>
      </pc:sldChg>
      <pc:sldChg chg="add">
        <pc:chgData name="Jane Phasm" userId="d6516f65c992a772" providerId="LiveId" clId="{109DCCE5-0B7B-49A0-8AB2-FB8D2173E690}" dt="2024-02-02T22:55:21.717" v="5469"/>
        <pc:sldMkLst>
          <pc:docMk/>
          <pc:sldMk cId="582205095" sldId="2147477280"/>
        </pc:sldMkLst>
      </pc:sldChg>
      <pc:sldChg chg="addSp modSp add mod">
        <pc:chgData name="Jane Phasm" userId="d6516f65c992a772" providerId="LiveId" clId="{109DCCE5-0B7B-49A0-8AB2-FB8D2173E690}" dt="2024-02-02T23:01:42.820" v="5551" actId="1076"/>
        <pc:sldMkLst>
          <pc:docMk/>
          <pc:sldMk cId="3682674818" sldId="2147477281"/>
        </pc:sldMkLst>
        <pc:spChg chg="mod">
          <ac:chgData name="Jane Phasm" userId="d6516f65c992a772" providerId="LiveId" clId="{109DCCE5-0B7B-49A0-8AB2-FB8D2173E690}" dt="2024-02-02T22:55:59.285" v="5471" actId="14100"/>
          <ac:spMkLst>
            <pc:docMk/>
            <pc:sldMk cId="3682674818" sldId="2147477281"/>
            <ac:spMk id="2" creationId="{CA48CE9E-2C12-3456-674F-B45D0084D99C}"/>
          </ac:spMkLst>
        </pc:spChg>
        <pc:spChg chg="mod">
          <ac:chgData name="Jane Phasm" userId="d6516f65c992a772" providerId="LiveId" clId="{109DCCE5-0B7B-49A0-8AB2-FB8D2173E690}" dt="2024-02-02T22:59:53.796" v="5478" actId="1076"/>
          <ac:spMkLst>
            <pc:docMk/>
            <pc:sldMk cId="3682674818" sldId="2147477281"/>
            <ac:spMk id="7" creationId="{681F6748-043D-ADB9-0DF1-9A2D4C226970}"/>
          </ac:spMkLst>
        </pc:spChg>
        <pc:spChg chg="mod">
          <ac:chgData name="Jane Phasm" userId="d6516f65c992a772" providerId="LiveId" clId="{109DCCE5-0B7B-49A0-8AB2-FB8D2173E690}" dt="2024-02-02T23:00:46.604" v="5481" actId="1076"/>
          <ac:spMkLst>
            <pc:docMk/>
            <pc:sldMk cId="3682674818" sldId="2147477281"/>
            <ac:spMk id="8" creationId="{177AC144-7763-9426-C30A-A471BD2803C1}"/>
          </ac:spMkLst>
        </pc:spChg>
        <pc:spChg chg="add mod">
          <ac:chgData name="Jane Phasm" userId="d6516f65c992a772" providerId="LiveId" clId="{109DCCE5-0B7B-49A0-8AB2-FB8D2173E690}" dt="2024-02-02T23:01:27.724" v="5550" actId="1076"/>
          <ac:spMkLst>
            <pc:docMk/>
            <pc:sldMk cId="3682674818" sldId="2147477281"/>
            <ac:spMk id="9" creationId="{DF3AD7B4-68A2-7C12-5574-D2FE5799A2BA}"/>
          </ac:spMkLst>
        </pc:spChg>
        <pc:spChg chg="mod">
          <ac:chgData name="Jane Phasm" userId="d6516f65c992a772" providerId="LiveId" clId="{109DCCE5-0B7B-49A0-8AB2-FB8D2173E690}" dt="2024-02-02T22:59:02.134" v="5476"/>
          <ac:spMkLst>
            <pc:docMk/>
            <pc:sldMk cId="3682674818" sldId="2147477281"/>
            <ac:spMk id="13" creationId="{9FAC035F-1A85-12BA-F5D5-0D078EADDB84}"/>
          </ac:spMkLst>
        </pc:spChg>
        <pc:picChg chg="add mod">
          <ac:chgData name="Jane Phasm" userId="d6516f65c992a772" providerId="LiveId" clId="{109DCCE5-0B7B-49A0-8AB2-FB8D2173E690}" dt="2024-02-02T23:00:52.692" v="5484" actId="14100"/>
          <ac:picMkLst>
            <pc:docMk/>
            <pc:sldMk cId="3682674818" sldId="2147477281"/>
            <ac:picMk id="4" creationId="{3B6516F7-5926-AE52-B45B-65AF70AE53E5}"/>
          </ac:picMkLst>
        </pc:picChg>
        <pc:picChg chg="mod">
          <ac:chgData name="Jane Phasm" userId="d6516f65c992a772" providerId="LiveId" clId="{109DCCE5-0B7B-49A0-8AB2-FB8D2173E690}" dt="2024-02-02T23:01:42.820" v="5551" actId="1076"/>
          <ac:picMkLst>
            <pc:docMk/>
            <pc:sldMk cId="3682674818" sldId="2147477281"/>
            <ac:picMk id="7174" creationId="{FCDC7579-CC29-BE4B-7737-032FA57667CD}"/>
          </ac:picMkLst>
        </pc:picChg>
        <pc:picChg chg="mod">
          <ac:chgData name="Jane Phasm" userId="d6516f65c992a772" providerId="LiveId" clId="{109DCCE5-0B7B-49A0-8AB2-FB8D2173E690}" dt="2024-02-02T23:00:43.916" v="5480" actId="1076"/>
          <ac:picMkLst>
            <pc:docMk/>
            <pc:sldMk cId="3682674818" sldId="2147477281"/>
            <ac:picMk id="7182" creationId="{ADDD622B-89BA-464B-38B0-F47DD06D0A5B}"/>
          </ac:picMkLst>
        </pc:picChg>
      </pc:sldChg>
      <pc:sldChg chg="modSp new del mod">
        <pc:chgData name="Jane Phasm" userId="d6516f65c992a772" providerId="LiveId" clId="{109DCCE5-0B7B-49A0-8AB2-FB8D2173E690}" dt="2024-02-02T23:56:29.188" v="6295" actId="47"/>
        <pc:sldMkLst>
          <pc:docMk/>
          <pc:sldMk cId="2603867938" sldId="2147477282"/>
        </pc:sldMkLst>
        <pc:spChg chg="mod">
          <ac:chgData name="Jane Phasm" userId="d6516f65c992a772" providerId="LiveId" clId="{109DCCE5-0B7B-49A0-8AB2-FB8D2173E690}" dt="2024-02-02T23:04:24.056" v="5663" actId="20577"/>
          <ac:spMkLst>
            <pc:docMk/>
            <pc:sldMk cId="2603867938" sldId="2147477282"/>
            <ac:spMk id="2" creationId="{729DA968-2BCD-7F09-B5B0-4279E5FB100A}"/>
          </ac:spMkLst>
        </pc:spChg>
      </pc:sldChg>
      <pc:sldChg chg="addSp delSp modSp new mod">
        <pc:chgData name="Jane Phasm" userId="d6516f65c992a772" providerId="LiveId" clId="{109DCCE5-0B7B-49A0-8AB2-FB8D2173E690}" dt="2024-02-02T23:15:23.441" v="5959" actId="1076"/>
        <pc:sldMkLst>
          <pc:docMk/>
          <pc:sldMk cId="1862951129" sldId="2147477283"/>
        </pc:sldMkLst>
        <pc:spChg chg="mod">
          <ac:chgData name="Jane Phasm" userId="d6516f65c992a772" providerId="LiveId" clId="{109DCCE5-0B7B-49A0-8AB2-FB8D2173E690}" dt="2024-02-02T23:15:20.754" v="5958" actId="1076"/>
          <ac:spMkLst>
            <pc:docMk/>
            <pc:sldMk cId="1862951129" sldId="2147477283"/>
            <ac:spMk id="2" creationId="{BE2A2792-1204-159E-4607-88253E5CF4B8}"/>
          </ac:spMkLst>
        </pc:spChg>
        <pc:spChg chg="del">
          <ac:chgData name="Jane Phasm" userId="d6516f65c992a772" providerId="LiveId" clId="{109DCCE5-0B7B-49A0-8AB2-FB8D2173E690}" dt="2024-02-02T23:02:07.079" v="5587"/>
          <ac:spMkLst>
            <pc:docMk/>
            <pc:sldMk cId="1862951129" sldId="2147477283"/>
            <ac:spMk id="3" creationId="{82C8757B-49CB-9601-1E54-561D4C6D4CFB}"/>
          </ac:spMkLst>
        </pc:spChg>
        <pc:picChg chg="add mod">
          <ac:chgData name="Jane Phasm" userId="d6516f65c992a772" providerId="LiveId" clId="{109DCCE5-0B7B-49A0-8AB2-FB8D2173E690}" dt="2024-02-02T23:15:23.441" v="5959" actId="1076"/>
          <ac:picMkLst>
            <pc:docMk/>
            <pc:sldMk cId="1862951129" sldId="2147477283"/>
            <ac:picMk id="12290" creationId="{950DCE2B-2C6E-6643-5530-10BB51CBDA4E}"/>
          </ac:picMkLst>
        </pc:picChg>
      </pc:sldChg>
      <pc:sldChg chg="modSp new mod ord">
        <pc:chgData name="Jane Phasm" userId="d6516f65c992a772" providerId="LiveId" clId="{109DCCE5-0B7B-49A0-8AB2-FB8D2173E690}" dt="2024-02-02T23:41:04.028" v="6266" actId="20577"/>
        <pc:sldMkLst>
          <pc:docMk/>
          <pc:sldMk cId="4152325239" sldId="2147477284"/>
        </pc:sldMkLst>
        <pc:spChg chg="mod">
          <ac:chgData name="Jane Phasm" userId="d6516f65c992a772" providerId="LiveId" clId="{109DCCE5-0B7B-49A0-8AB2-FB8D2173E690}" dt="2024-02-02T23:41:04.028" v="6266" actId="20577"/>
          <ac:spMkLst>
            <pc:docMk/>
            <pc:sldMk cId="4152325239" sldId="2147477284"/>
            <ac:spMk id="2" creationId="{6B28C372-06A2-CD45-97D9-8DDEC92D1566}"/>
          </ac:spMkLst>
        </pc:spChg>
      </pc:sldChg>
      <pc:sldChg chg="addSp modSp add mod">
        <pc:chgData name="Jane Phasm" userId="d6516f65c992a772" providerId="LiveId" clId="{109DCCE5-0B7B-49A0-8AB2-FB8D2173E690}" dt="2024-02-02T23:08:09.630" v="5927"/>
        <pc:sldMkLst>
          <pc:docMk/>
          <pc:sldMk cId="718130655" sldId="2147477285"/>
        </pc:sldMkLst>
        <pc:spChg chg="mod">
          <ac:chgData name="Jane Phasm" userId="d6516f65c992a772" providerId="LiveId" clId="{109DCCE5-0B7B-49A0-8AB2-FB8D2173E690}" dt="2024-02-02T23:05:32.732" v="5700" actId="1076"/>
          <ac:spMkLst>
            <pc:docMk/>
            <pc:sldMk cId="718130655" sldId="2147477285"/>
            <ac:spMk id="2" creationId="{CB475B15-99A1-33D2-06C1-F081D0A46F4B}"/>
          </ac:spMkLst>
        </pc:spChg>
        <pc:spChg chg="mod">
          <ac:chgData name="Jane Phasm" userId="d6516f65c992a772" providerId="LiveId" clId="{109DCCE5-0B7B-49A0-8AB2-FB8D2173E690}" dt="2024-02-02T23:07:51.017" v="5925" actId="207"/>
          <ac:spMkLst>
            <pc:docMk/>
            <pc:sldMk cId="718130655" sldId="2147477285"/>
            <ac:spMk id="4" creationId="{FE849170-5604-FA15-3D15-708563A16F71}"/>
          </ac:spMkLst>
        </pc:spChg>
        <pc:picChg chg="mod">
          <ac:chgData name="Jane Phasm" userId="d6516f65c992a772" providerId="LiveId" clId="{109DCCE5-0B7B-49A0-8AB2-FB8D2173E690}" dt="2024-02-02T23:07:53.386" v="5926" actId="1076"/>
          <ac:picMkLst>
            <pc:docMk/>
            <pc:sldMk cId="718130655" sldId="2147477285"/>
            <ac:picMk id="4098" creationId="{40214714-E293-1262-F0F2-A0930D17A7A5}"/>
          </ac:picMkLst>
        </pc:picChg>
        <pc:picChg chg="add">
          <ac:chgData name="Jane Phasm" userId="d6516f65c992a772" providerId="LiveId" clId="{109DCCE5-0B7B-49A0-8AB2-FB8D2173E690}" dt="2024-02-02T23:08:09.630" v="5927"/>
          <ac:picMkLst>
            <pc:docMk/>
            <pc:sldMk cId="718130655" sldId="2147477285"/>
            <ac:picMk id="13314" creationId="{2B1A28E5-E647-0EE5-58DE-0A64C6FEE5E8}"/>
          </ac:picMkLst>
        </pc:picChg>
      </pc:sldChg>
      <pc:sldChg chg="addSp add del">
        <pc:chgData name="Jane Phasm" userId="d6516f65c992a772" providerId="LiveId" clId="{109DCCE5-0B7B-49A0-8AB2-FB8D2173E690}" dt="2024-02-02T23:40:36.640" v="6263" actId="2696"/>
        <pc:sldMkLst>
          <pc:docMk/>
          <pc:sldMk cId="1454354346" sldId="2147477286"/>
        </pc:sldMkLst>
        <pc:spChg chg="add">
          <ac:chgData name="Jane Phasm" userId="d6516f65c992a772" providerId="LiveId" clId="{109DCCE5-0B7B-49A0-8AB2-FB8D2173E690}" dt="2024-02-02T23:11:04.689" v="5929"/>
          <ac:spMkLst>
            <pc:docMk/>
            <pc:sldMk cId="1454354346" sldId="2147477286"/>
            <ac:spMk id="3" creationId="{E265FD78-ADA4-8311-8147-C95401A73B3C}"/>
          </ac:spMkLst>
        </pc:spChg>
      </pc:sldChg>
      <pc:sldChg chg="addSp delSp modSp new mod">
        <pc:chgData name="Jane Phasm" userId="d6516f65c992a772" providerId="LiveId" clId="{109DCCE5-0B7B-49A0-8AB2-FB8D2173E690}" dt="2024-02-02T23:11:51.562" v="5957" actId="1076"/>
        <pc:sldMkLst>
          <pc:docMk/>
          <pc:sldMk cId="11295001" sldId="2147477287"/>
        </pc:sldMkLst>
        <pc:spChg chg="mod">
          <ac:chgData name="Jane Phasm" userId="d6516f65c992a772" providerId="LiveId" clId="{109DCCE5-0B7B-49A0-8AB2-FB8D2173E690}" dt="2024-02-02T23:11:18.476" v="5949" actId="20577"/>
          <ac:spMkLst>
            <pc:docMk/>
            <pc:sldMk cId="11295001" sldId="2147477287"/>
            <ac:spMk id="2" creationId="{C1F5F1D2-C0CD-85B3-DF9F-27ACBA3FF688}"/>
          </ac:spMkLst>
        </pc:spChg>
        <pc:spChg chg="del">
          <ac:chgData name="Jane Phasm" userId="d6516f65c992a772" providerId="LiveId" clId="{109DCCE5-0B7B-49A0-8AB2-FB8D2173E690}" dt="2024-02-02T23:11:22.777" v="5950"/>
          <ac:spMkLst>
            <pc:docMk/>
            <pc:sldMk cId="11295001" sldId="2147477287"/>
            <ac:spMk id="3" creationId="{0836DDBA-D632-DCE5-9CB6-560DAA1920A7}"/>
          </ac:spMkLst>
        </pc:spChg>
        <pc:spChg chg="add del mod">
          <ac:chgData name="Jane Phasm" userId="d6516f65c992a772" providerId="LiveId" clId="{109DCCE5-0B7B-49A0-8AB2-FB8D2173E690}" dt="2024-02-02T23:11:41.729" v="5952" actId="22"/>
          <ac:spMkLst>
            <pc:docMk/>
            <pc:sldMk cId="11295001" sldId="2147477287"/>
            <ac:spMk id="4" creationId="{EE226D80-C789-6D4F-0452-EEFD803B6B59}"/>
          </ac:spMkLst>
        </pc:spChg>
        <pc:picChg chg="add mod ord">
          <ac:chgData name="Jane Phasm" userId="d6516f65c992a772" providerId="LiveId" clId="{109DCCE5-0B7B-49A0-8AB2-FB8D2173E690}" dt="2024-02-02T23:11:51.562" v="5957" actId="1076"/>
          <ac:picMkLst>
            <pc:docMk/>
            <pc:sldMk cId="11295001" sldId="2147477287"/>
            <ac:picMk id="6" creationId="{815637FE-7A4C-E989-FB71-B0E2FAED5AF5}"/>
          </ac:picMkLst>
        </pc:picChg>
      </pc:sldChg>
      <pc:sldChg chg="addSp delSp modSp new mod ord">
        <pc:chgData name="Jane Phasm" userId="d6516f65c992a772" providerId="LiveId" clId="{109DCCE5-0B7B-49A0-8AB2-FB8D2173E690}" dt="2024-02-02T23:56:02.900" v="6290"/>
        <pc:sldMkLst>
          <pc:docMk/>
          <pc:sldMk cId="516423769" sldId="2147477288"/>
        </pc:sldMkLst>
        <pc:spChg chg="mod">
          <ac:chgData name="Jane Phasm" userId="d6516f65c992a772" providerId="LiveId" clId="{109DCCE5-0B7B-49A0-8AB2-FB8D2173E690}" dt="2024-02-02T23:28:36.219" v="6007" actId="20577"/>
          <ac:spMkLst>
            <pc:docMk/>
            <pc:sldMk cId="516423769" sldId="2147477288"/>
            <ac:spMk id="2" creationId="{C40820B2-61F6-2D23-9F1E-AC9782C866E1}"/>
          </ac:spMkLst>
        </pc:spChg>
        <pc:spChg chg="del">
          <ac:chgData name="Jane Phasm" userId="d6516f65c992a772" providerId="LiveId" clId="{109DCCE5-0B7B-49A0-8AB2-FB8D2173E690}" dt="2024-02-02T23:27:56.136" v="5993" actId="22"/>
          <ac:spMkLst>
            <pc:docMk/>
            <pc:sldMk cId="516423769" sldId="2147477288"/>
            <ac:spMk id="3" creationId="{EB2E2D4C-E576-F2A0-16D2-53A7184465A3}"/>
          </ac:spMkLst>
        </pc:spChg>
        <pc:spChg chg="add mod">
          <ac:chgData name="Jane Phasm" userId="d6516f65c992a772" providerId="LiveId" clId="{109DCCE5-0B7B-49A0-8AB2-FB8D2173E690}" dt="2024-02-02T23:30:54.808" v="6177" actId="20577"/>
          <ac:spMkLst>
            <pc:docMk/>
            <pc:sldMk cId="516423769" sldId="2147477288"/>
            <ac:spMk id="6" creationId="{793A09E3-3281-BCED-1E16-DD8AFACA80EB}"/>
          </ac:spMkLst>
        </pc:spChg>
        <pc:spChg chg="add del">
          <ac:chgData name="Jane Phasm" userId="d6516f65c992a772" providerId="LiveId" clId="{109DCCE5-0B7B-49A0-8AB2-FB8D2173E690}" dt="2024-02-02T23:32:05.711" v="6179" actId="22"/>
          <ac:spMkLst>
            <pc:docMk/>
            <pc:sldMk cId="516423769" sldId="2147477288"/>
            <ac:spMk id="8" creationId="{9B5650F9-69D0-28EC-FE22-6FAC63822F22}"/>
          </ac:spMkLst>
        </pc:spChg>
        <pc:picChg chg="add mod ord">
          <ac:chgData name="Jane Phasm" userId="d6516f65c992a772" providerId="LiveId" clId="{109DCCE5-0B7B-49A0-8AB2-FB8D2173E690}" dt="2024-02-02T23:27:57.263" v="5994" actId="1076"/>
          <ac:picMkLst>
            <pc:docMk/>
            <pc:sldMk cId="516423769" sldId="2147477288"/>
            <ac:picMk id="5" creationId="{6332FDA8-D904-CE65-E1DD-5E188046D4E2}"/>
          </ac:picMkLst>
        </pc:picChg>
      </pc:sldChg>
      <pc:sldChg chg="modSp new mod ord">
        <pc:chgData name="Jane Phasm" userId="d6516f65c992a772" providerId="LiveId" clId="{109DCCE5-0B7B-49A0-8AB2-FB8D2173E690}" dt="2024-02-02T23:56:25.373" v="6294"/>
        <pc:sldMkLst>
          <pc:docMk/>
          <pc:sldMk cId="95428130" sldId="2147477289"/>
        </pc:sldMkLst>
        <pc:spChg chg="mod">
          <ac:chgData name="Jane Phasm" userId="d6516f65c992a772" providerId="LiveId" clId="{109DCCE5-0B7B-49A0-8AB2-FB8D2173E690}" dt="2024-02-02T23:32:13.030" v="6182" actId="27636"/>
          <ac:spMkLst>
            <pc:docMk/>
            <pc:sldMk cId="95428130" sldId="2147477289"/>
            <ac:spMk id="2" creationId="{9353218B-DFD9-E732-DA5A-8DCC71194568}"/>
          </ac:spMkLst>
        </pc:spChg>
      </pc:sldChg>
      <pc:sldChg chg="add del">
        <pc:chgData name="Jane Phasm" userId="d6516f65c992a772" providerId="LiveId" clId="{109DCCE5-0B7B-49A0-8AB2-FB8D2173E690}" dt="2024-02-02T23:33:39.205" v="6198"/>
        <pc:sldMkLst>
          <pc:docMk/>
          <pc:sldMk cId="779296381" sldId="2147477290"/>
        </pc:sldMkLst>
      </pc:sldChg>
      <pc:sldChg chg="addSp modSp new mod">
        <pc:chgData name="Jane Phasm" userId="d6516f65c992a772" providerId="LiveId" clId="{109DCCE5-0B7B-49A0-8AB2-FB8D2173E690}" dt="2024-02-03T00:21:41.871" v="7025" actId="113"/>
        <pc:sldMkLst>
          <pc:docMk/>
          <pc:sldMk cId="1196890733" sldId="2147477290"/>
        </pc:sldMkLst>
        <pc:spChg chg="mod">
          <ac:chgData name="Jane Phasm" userId="d6516f65c992a772" providerId="LiveId" clId="{109DCCE5-0B7B-49A0-8AB2-FB8D2173E690}" dt="2024-02-03T00:14:13.941" v="6537" actId="20577"/>
          <ac:spMkLst>
            <pc:docMk/>
            <pc:sldMk cId="1196890733" sldId="2147477290"/>
            <ac:spMk id="2" creationId="{900A98A6-A87E-A09E-9B37-5AE0DDD97BFA}"/>
          </ac:spMkLst>
        </pc:spChg>
        <pc:spChg chg="mod">
          <ac:chgData name="Jane Phasm" userId="d6516f65c992a772" providerId="LiveId" clId="{109DCCE5-0B7B-49A0-8AB2-FB8D2173E690}" dt="2024-02-03T00:21:05.798" v="7023" actId="313"/>
          <ac:spMkLst>
            <pc:docMk/>
            <pc:sldMk cId="1196890733" sldId="2147477290"/>
            <ac:spMk id="3" creationId="{3DC151D9-E2FD-09AE-996E-D6A2785C04B3}"/>
          </ac:spMkLst>
        </pc:spChg>
        <pc:spChg chg="add mod">
          <ac:chgData name="Jane Phasm" userId="d6516f65c992a772" providerId="LiveId" clId="{109DCCE5-0B7B-49A0-8AB2-FB8D2173E690}" dt="2024-02-03T00:21:41.871" v="7025" actId="113"/>
          <ac:spMkLst>
            <pc:docMk/>
            <pc:sldMk cId="1196890733" sldId="2147477290"/>
            <ac:spMk id="4" creationId="{BC549AB5-8BCC-E563-B973-09CBD6F4DB86}"/>
          </ac:spMkLst>
        </pc:spChg>
        <pc:spChg chg="add mod">
          <ac:chgData name="Jane Phasm" userId="d6516f65c992a772" providerId="LiveId" clId="{109DCCE5-0B7B-49A0-8AB2-FB8D2173E690}" dt="2024-02-03T00:21:39.158" v="7024" actId="113"/>
          <ac:spMkLst>
            <pc:docMk/>
            <pc:sldMk cId="1196890733" sldId="2147477290"/>
            <ac:spMk id="5" creationId="{60DF9E2B-FB21-1023-B7D2-A69368CCE4B0}"/>
          </ac:spMkLst>
        </pc:spChg>
        <pc:spChg chg="add mod">
          <ac:chgData name="Jane Phasm" userId="d6516f65c992a772" providerId="LiveId" clId="{109DCCE5-0B7B-49A0-8AB2-FB8D2173E690}" dt="2024-02-03T00:19:09.117" v="6931"/>
          <ac:spMkLst>
            <pc:docMk/>
            <pc:sldMk cId="1196890733" sldId="2147477290"/>
            <ac:spMk id="6" creationId="{4305CB7F-B85B-FC1F-4A36-D0A81BEB8899}"/>
          </ac:spMkLst>
        </pc:spChg>
      </pc:sldChg>
      <pc:sldChg chg="addSp delSp modSp add mod">
        <pc:chgData name="Jane Phasm" userId="d6516f65c992a772" providerId="LiveId" clId="{109DCCE5-0B7B-49A0-8AB2-FB8D2173E690}" dt="2024-02-03T00:12:12.239" v="6517" actId="20577"/>
        <pc:sldMkLst>
          <pc:docMk/>
          <pc:sldMk cId="474689049" sldId="2147477291"/>
        </pc:sldMkLst>
        <pc:spChg chg="add mod">
          <ac:chgData name="Jane Phasm" userId="d6516f65c992a772" providerId="LiveId" clId="{109DCCE5-0B7B-49A0-8AB2-FB8D2173E690}" dt="2024-02-03T00:12:12.239" v="6517" actId="20577"/>
          <ac:spMkLst>
            <pc:docMk/>
            <pc:sldMk cId="474689049" sldId="2147477291"/>
            <ac:spMk id="2" creationId="{84EE30F3-BF40-3325-471A-CD6D1B3F6D13}"/>
          </ac:spMkLst>
        </pc:spChg>
        <pc:spChg chg="mod">
          <ac:chgData name="Jane Phasm" userId="d6516f65c992a772" providerId="LiveId" clId="{109DCCE5-0B7B-49A0-8AB2-FB8D2173E690}" dt="2024-02-03T00:10:04.480" v="6439" actId="1076"/>
          <ac:spMkLst>
            <pc:docMk/>
            <pc:sldMk cId="474689049" sldId="2147477291"/>
            <ac:spMk id="5" creationId="{D9B62DE7-475E-7545-B3D7-5EEBD8F91CBB}"/>
          </ac:spMkLst>
        </pc:spChg>
        <pc:spChg chg="mod">
          <ac:chgData name="Jane Phasm" userId="d6516f65c992a772" providerId="LiveId" clId="{109DCCE5-0B7B-49A0-8AB2-FB8D2173E690}" dt="2024-02-03T00:08:13.179" v="6344" actId="27636"/>
          <ac:spMkLst>
            <pc:docMk/>
            <pc:sldMk cId="474689049" sldId="2147477291"/>
            <ac:spMk id="9" creationId="{F636D9D7-ECAA-4248-ABD4-498389007CD0}"/>
          </ac:spMkLst>
        </pc:spChg>
        <pc:spChg chg="mod">
          <ac:chgData name="Jane Phasm" userId="d6516f65c992a772" providerId="LiveId" clId="{109DCCE5-0B7B-49A0-8AB2-FB8D2173E690}" dt="2024-02-03T00:08:13.166" v="6342" actId="27636"/>
          <ac:spMkLst>
            <pc:docMk/>
            <pc:sldMk cId="474689049" sldId="2147477291"/>
            <ac:spMk id="12" creationId="{DF75BC1D-F2C3-4040-92A5-546D3F316C7A}"/>
          </ac:spMkLst>
        </pc:spChg>
        <pc:spChg chg="mod">
          <ac:chgData name="Jane Phasm" userId="d6516f65c992a772" providerId="LiveId" clId="{109DCCE5-0B7B-49A0-8AB2-FB8D2173E690}" dt="2024-02-03T00:08:37.887" v="6387" actId="255"/>
          <ac:spMkLst>
            <pc:docMk/>
            <pc:sldMk cId="474689049" sldId="2147477291"/>
            <ac:spMk id="24" creationId="{614DC4DF-FF1A-324F-B307-75771F410DA8}"/>
          </ac:spMkLst>
        </pc:spChg>
        <pc:spChg chg="mod">
          <ac:chgData name="Jane Phasm" userId="d6516f65c992a772" providerId="LiveId" clId="{109DCCE5-0B7B-49A0-8AB2-FB8D2173E690}" dt="2024-02-03T00:09:16.899" v="6416" actId="20577"/>
          <ac:spMkLst>
            <pc:docMk/>
            <pc:sldMk cId="474689049" sldId="2147477291"/>
            <ac:spMk id="25" creationId="{4A0437B5-D4BF-5147-B2D7-993D4BD5C351}"/>
          </ac:spMkLst>
        </pc:spChg>
        <pc:graphicFrameChg chg="mod modGraphic">
          <ac:chgData name="Jane Phasm" userId="d6516f65c992a772" providerId="LiveId" clId="{109DCCE5-0B7B-49A0-8AB2-FB8D2173E690}" dt="2024-02-03T00:10:46.329" v="6461" actId="20577"/>
          <ac:graphicFrameMkLst>
            <pc:docMk/>
            <pc:sldMk cId="474689049" sldId="2147477291"/>
            <ac:graphicFrameMk id="22" creationId="{2D3F835D-420D-374B-BAD3-97041615C45B}"/>
          </ac:graphicFrameMkLst>
        </pc:graphicFrameChg>
        <pc:picChg chg="del">
          <ac:chgData name="Jane Phasm" userId="d6516f65c992a772" providerId="LiveId" clId="{109DCCE5-0B7B-49A0-8AB2-FB8D2173E690}" dt="2024-02-03T00:08:41.884" v="6388" actId="478"/>
          <ac:picMkLst>
            <pc:docMk/>
            <pc:sldMk cId="474689049" sldId="2147477291"/>
            <ac:picMk id="6" creationId="{F0D8C97A-EF7C-9D41-97E8-0C0CCB265DBC}"/>
          </ac:picMkLst>
        </pc:picChg>
        <pc:picChg chg="del">
          <ac:chgData name="Jane Phasm" userId="d6516f65c992a772" providerId="LiveId" clId="{109DCCE5-0B7B-49A0-8AB2-FB8D2173E690}" dt="2024-02-03T00:09:13.085" v="6415" actId="478"/>
          <ac:picMkLst>
            <pc:docMk/>
            <pc:sldMk cId="474689049" sldId="2147477291"/>
            <ac:picMk id="23" creationId="{6524CF44-288F-3444-A136-2D8C3B184BD7}"/>
          </ac:picMkLst>
        </pc:picChg>
      </pc:sldChg>
      <pc:sldChg chg="modSp add del mod">
        <pc:chgData name="Jane Phasm" userId="d6516f65c992a772" providerId="LiveId" clId="{109DCCE5-0B7B-49A0-8AB2-FB8D2173E690}" dt="2024-02-02T23:33:39.205" v="6198"/>
        <pc:sldMkLst>
          <pc:docMk/>
          <pc:sldMk cId="3002275391" sldId="2147477291"/>
        </pc:sldMkLst>
        <pc:spChg chg="mod">
          <ac:chgData name="Jane Phasm" userId="d6516f65c992a772" providerId="LiveId" clId="{109DCCE5-0B7B-49A0-8AB2-FB8D2173E690}" dt="2024-02-02T23:33:39.205" v="6198"/>
          <ac:spMkLst>
            <pc:docMk/>
            <pc:sldMk cId="3002275391" sldId="2147477291"/>
            <ac:spMk id="3" creationId="{74779BEF-DD5F-6A47-9CC0-D2EC9379A459}"/>
          </ac:spMkLst>
        </pc:spChg>
        <pc:spChg chg="mod">
          <ac:chgData name="Jane Phasm" userId="d6516f65c992a772" providerId="LiveId" clId="{109DCCE5-0B7B-49A0-8AB2-FB8D2173E690}" dt="2024-02-02T23:33:39.205" v="6198"/>
          <ac:spMkLst>
            <pc:docMk/>
            <pc:sldMk cId="3002275391" sldId="2147477291"/>
            <ac:spMk id="4" creationId="{77B5DB39-0CD8-4C4E-B8E3-34CCF64AAA86}"/>
          </ac:spMkLst>
        </pc:spChg>
      </pc:sldChg>
      <pc:sldChg chg="modSp new mod">
        <pc:chgData name="Jane Phasm" userId="d6516f65c992a772" providerId="LiveId" clId="{109DCCE5-0B7B-49A0-8AB2-FB8D2173E690}" dt="2024-02-03T00:43:08.661" v="8705" actId="27636"/>
        <pc:sldMkLst>
          <pc:docMk/>
          <pc:sldMk cId="3955270911" sldId="2147477292"/>
        </pc:sldMkLst>
        <pc:spChg chg="mod">
          <ac:chgData name="Jane Phasm" userId="d6516f65c992a772" providerId="LiveId" clId="{109DCCE5-0B7B-49A0-8AB2-FB8D2173E690}" dt="2024-02-03T00:43:05.937" v="8703" actId="14100"/>
          <ac:spMkLst>
            <pc:docMk/>
            <pc:sldMk cId="3955270911" sldId="2147477292"/>
            <ac:spMk id="2" creationId="{504460A3-0DB6-A266-5043-5009B5DB3C20}"/>
          </ac:spMkLst>
        </pc:spChg>
        <pc:spChg chg="mod">
          <ac:chgData name="Jane Phasm" userId="d6516f65c992a772" providerId="LiveId" clId="{109DCCE5-0B7B-49A0-8AB2-FB8D2173E690}" dt="2024-02-03T00:43:08.661" v="8705" actId="27636"/>
          <ac:spMkLst>
            <pc:docMk/>
            <pc:sldMk cId="3955270911" sldId="2147477292"/>
            <ac:spMk id="3" creationId="{AAE64555-EDC0-2309-9390-627830669087}"/>
          </ac:spMkLst>
        </pc:spChg>
      </pc:sldChg>
      <pc:sldChg chg="addSp modSp new mod">
        <pc:chgData name="Jane Phasm" userId="d6516f65c992a772" providerId="LiveId" clId="{109DCCE5-0B7B-49A0-8AB2-FB8D2173E690}" dt="2024-02-03T00:43:30.892" v="8713" actId="20577"/>
        <pc:sldMkLst>
          <pc:docMk/>
          <pc:sldMk cId="974541714" sldId="2147477293"/>
        </pc:sldMkLst>
        <pc:spChg chg="mod">
          <ac:chgData name="Jane Phasm" userId="d6516f65c992a772" providerId="LiveId" clId="{109DCCE5-0B7B-49A0-8AB2-FB8D2173E690}" dt="2024-02-03T00:43:22.913" v="8709" actId="1076"/>
          <ac:spMkLst>
            <pc:docMk/>
            <pc:sldMk cId="974541714" sldId="2147477293"/>
            <ac:spMk id="2" creationId="{544D4538-D15D-6A7F-9AA7-A66F2DE1F428}"/>
          </ac:spMkLst>
        </pc:spChg>
        <pc:spChg chg="mod">
          <ac:chgData name="Jane Phasm" userId="d6516f65c992a772" providerId="LiveId" clId="{109DCCE5-0B7B-49A0-8AB2-FB8D2173E690}" dt="2024-02-03T00:43:30.892" v="8713" actId="20577"/>
          <ac:spMkLst>
            <pc:docMk/>
            <pc:sldMk cId="974541714" sldId="2147477293"/>
            <ac:spMk id="3" creationId="{7F3D24AE-297F-5B93-CA7C-6B2CC30DB3B8}"/>
          </ac:spMkLst>
        </pc:spChg>
        <pc:graphicFrameChg chg="add mod modGraphic">
          <ac:chgData name="Jane Phasm" userId="d6516f65c992a772" providerId="LiveId" clId="{109DCCE5-0B7B-49A0-8AB2-FB8D2173E690}" dt="2024-02-03T00:42:35.014" v="8665" actId="14100"/>
          <ac:graphicFrameMkLst>
            <pc:docMk/>
            <pc:sldMk cId="974541714" sldId="2147477293"/>
            <ac:graphicFrameMk id="4" creationId="{E0302996-2C5F-720A-6DDB-C7C84F42BCD4}"/>
          </ac:graphicFrameMkLst>
        </pc:graphicFrameChg>
      </pc:sldChg>
      <pc:sldMasterChg chg="addSldLayout delSldLayout">
        <pc:chgData name="Jane Phasm" userId="d6516f65c992a772" providerId="LiveId" clId="{109DCCE5-0B7B-49A0-8AB2-FB8D2173E690}" dt="2024-02-02T23:54:01.209" v="6283" actId="47"/>
        <pc:sldMasterMkLst>
          <pc:docMk/>
          <pc:sldMasterMk cId="1690529725" sldId="2147483735"/>
        </pc:sldMasterMkLst>
        <pc:sldLayoutChg chg="del">
          <pc:chgData name="Jane Phasm" userId="d6516f65c992a772" providerId="LiveId" clId="{109DCCE5-0B7B-49A0-8AB2-FB8D2173E690}" dt="2024-02-02T22:16:38.993" v="4135" actId="47"/>
          <pc:sldLayoutMkLst>
            <pc:docMk/>
            <pc:sldMasterMk cId="1690529725" sldId="2147483735"/>
            <pc:sldLayoutMk cId="160417370" sldId="2147483747"/>
          </pc:sldLayoutMkLst>
        </pc:sldLayoutChg>
        <pc:sldLayoutChg chg="add del">
          <pc:chgData name="Jane Phasm" userId="d6516f65c992a772" providerId="LiveId" clId="{109DCCE5-0B7B-49A0-8AB2-FB8D2173E690}" dt="2024-02-02T23:54:01.209" v="6283" actId="47"/>
          <pc:sldLayoutMkLst>
            <pc:docMk/>
            <pc:sldMasterMk cId="1690529725" sldId="2147483735"/>
            <pc:sldLayoutMk cId="1445200718" sldId="2147483747"/>
          </pc:sldLayoutMkLst>
        </pc:sldLayoutChg>
      </pc:sldMasterChg>
      <pc:sldMasterChg chg="del delSldLayout">
        <pc:chgData name="Jane Phasm" userId="d6516f65c992a772" providerId="LiveId" clId="{109DCCE5-0B7B-49A0-8AB2-FB8D2173E690}" dt="2024-02-02T20:52:30.536" v="2487" actId="47"/>
        <pc:sldMasterMkLst>
          <pc:docMk/>
          <pc:sldMasterMk cId="116024803" sldId="2147483747"/>
        </pc:sldMasterMkLst>
        <pc:sldLayoutChg chg="del">
          <pc:chgData name="Jane Phasm" userId="d6516f65c992a772" providerId="LiveId" clId="{109DCCE5-0B7B-49A0-8AB2-FB8D2173E690}" dt="2024-02-02T20:52:30.536" v="2487" actId="47"/>
          <pc:sldLayoutMkLst>
            <pc:docMk/>
            <pc:sldMasterMk cId="116024803" sldId="2147483747"/>
            <pc:sldLayoutMk cId="2934352126" sldId="2147483748"/>
          </pc:sldLayoutMkLst>
        </pc:sldLayoutChg>
        <pc:sldLayoutChg chg="del">
          <pc:chgData name="Jane Phasm" userId="d6516f65c992a772" providerId="LiveId" clId="{109DCCE5-0B7B-49A0-8AB2-FB8D2173E690}" dt="2024-02-02T20:52:30.536" v="2487" actId="47"/>
          <pc:sldLayoutMkLst>
            <pc:docMk/>
            <pc:sldMasterMk cId="116024803" sldId="2147483747"/>
            <pc:sldLayoutMk cId="3326465414" sldId="2147483749"/>
          </pc:sldLayoutMkLst>
        </pc:sldLayoutChg>
        <pc:sldLayoutChg chg="del">
          <pc:chgData name="Jane Phasm" userId="d6516f65c992a772" providerId="LiveId" clId="{109DCCE5-0B7B-49A0-8AB2-FB8D2173E690}" dt="2024-02-02T20:52:30.536" v="2487" actId="47"/>
          <pc:sldLayoutMkLst>
            <pc:docMk/>
            <pc:sldMasterMk cId="116024803" sldId="2147483747"/>
            <pc:sldLayoutMk cId="3147307541" sldId="2147483750"/>
          </pc:sldLayoutMkLst>
        </pc:sldLayoutChg>
        <pc:sldLayoutChg chg="del">
          <pc:chgData name="Jane Phasm" userId="d6516f65c992a772" providerId="LiveId" clId="{109DCCE5-0B7B-49A0-8AB2-FB8D2173E690}" dt="2024-02-02T20:52:30.536" v="2487" actId="47"/>
          <pc:sldLayoutMkLst>
            <pc:docMk/>
            <pc:sldMasterMk cId="116024803" sldId="2147483747"/>
            <pc:sldLayoutMk cId="7829824" sldId="2147483751"/>
          </pc:sldLayoutMkLst>
        </pc:sldLayoutChg>
        <pc:sldLayoutChg chg="del">
          <pc:chgData name="Jane Phasm" userId="d6516f65c992a772" providerId="LiveId" clId="{109DCCE5-0B7B-49A0-8AB2-FB8D2173E690}" dt="2024-02-02T20:52:30.536" v="2487" actId="47"/>
          <pc:sldLayoutMkLst>
            <pc:docMk/>
            <pc:sldMasterMk cId="116024803" sldId="2147483747"/>
            <pc:sldLayoutMk cId="988749924" sldId="2147483752"/>
          </pc:sldLayoutMkLst>
        </pc:sldLayoutChg>
        <pc:sldLayoutChg chg="del">
          <pc:chgData name="Jane Phasm" userId="d6516f65c992a772" providerId="LiveId" clId="{109DCCE5-0B7B-49A0-8AB2-FB8D2173E690}" dt="2024-02-02T20:52:30.536" v="2487" actId="47"/>
          <pc:sldLayoutMkLst>
            <pc:docMk/>
            <pc:sldMasterMk cId="116024803" sldId="2147483747"/>
            <pc:sldLayoutMk cId="1297393702" sldId="2147483753"/>
          </pc:sldLayoutMkLst>
        </pc:sldLayoutChg>
        <pc:sldLayoutChg chg="del">
          <pc:chgData name="Jane Phasm" userId="d6516f65c992a772" providerId="LiveId" clId="{109DCCE5-0B7B-49A0-8AB2-FB8D2173E690}" dt="2024-02-02T20:52:30.536" v="2487" actId="47"/>
          <pc:sldLayoutMkLst>
            <pc:docMk/>
            <pc:sldMasterMk cId="116024803" sldId="2147483747"/>
            <pc:sldLayoutMk cId="3469356050" sldId="2147483754"/>
          </pc:sldLayoutMkLst>
        </pc:sldLayoutChg>
        <pc:sldLayoutChg chg="del">
          <pc:chgData name="Jane Phasm" userId="d6516f65c992a772" providerId="LiveId" clId="{109DCCE5-0B7B-49A0-8AB2-FB8D2173E690}" dt="2024-02-02T20:52:30.536" v="2487" actId="47"/>
          <pc:sldLayoutMkLst>
            <pc:docMk/>
            <pc:sldMasterMk cId="116024803" sldId="2147483747"/>
            <pc:sldLayoutMk cId="3802463962" sldId="2147483755"/>
          </pc:sldLayoutMkLst>
        </pc:sldLayoutChg>
        <pc:sldLayoutChg chg="del">
          <pc:chgData name="Jane Phasm" userId="d6516f65c992a772" providerId="LiveId" clId="{109DCCE5-0B7B-49A0-8AB2-FB8D2173E690}" dt="2024-02-02T20:52:30.536" v="2487" actId="47"/>
          <pc:sldLayoutMkLst>
            <pc:docMk/>
            <pc:sldMasterMk cId="116024803" sldId="2147483747"/>
            <pc:sldLayoutMk cId="1934990228" sldId="2147483756"/>
          </pc:sldLayoutMkLst>
        </pc:sldLayoutChg>
        <pc:sldLayoutChg chg="del">
          <pc:chgData name="Jane Phasm" userId="d6516f65c992a772" providerId="LiveId" clId="{109DCCE5-0B7B-49A0-8AB2-FB8D2173E690}" dt="2024-02-02T20:52:30.536" v="2487" actId="47"/>
          <pc:sldLayoutMkLst>
            <pc:docMk/>
            <pc:sldMasterMk cId="116024803" sldId="2147483747"/>
            <pc:sldLayoutMk cId="595116460" sldId="2147483757"/>
          </pc:sldLayoutMkLst>
        </pc:sldLayoutChg>
        <pc:sldLayoutChg chg="del">
          <pc:chgData name="Jane Phasm" userId="d6516f65c992a772" providerId="LiveId" clId="{109DCCE5-0B7B-49A0-8AB2-FB8D2173E690}" dt="2024-02-02T20:52:30.536" v="2487" actId="47"/>
          <pc:sldLayoutMkLst>
            <pc:docMk/>
            <pc:sldMasterMk cId="116024803" sldId="2147483747"/>
            <pc:sldLayoutMk cId="1302225210" sldId="2147483758"/>
          </pc:sldLayoutMkLst>
        </pc:sldLayoutChg>
        <pc:sldLayoutChg chg="del">
          <pc:chgData name="Jane Phasm" userId="d6516f65c992a772" providerId="LiveId" clId="{109DCCE5-0B7B-49A0-8AB2-FB8D2173E690}" dt="2024-02-02T20:52:30.536" v="2487" actId="47"/>
          <pc:sldLayoutMkLst>
            <pc:docMk/>
            <pc:sldMasterMk cId="116024803" sldId="2147483747"/>
            <pc:sldLayoutMk cId="528569807" sldId="2147483759"/>
          </pc:sldLayoutMkLst>
        </pc:sldLayoutChg>
        <pc:sldLayoutChg chg="del">
          <pc:chgData name="Jane Phasm" userId="d6516f65c992a772" providerId="LiveId" clId="{109DCCE5-0B7B-49A0-8AB2-FB8D2173E690}" dt="2024-02-02T20:52:30.536" v="2487" actId="47"/>
          <pc:sldLayoutMkLst>
            <pc:docMk/>
            <pc:sldMasterMk cId="116024803" sldId="2147483747"/>
            <pc:sldLayoutMk cId="225687864" sldId="2147483760"/>
          </pc:sldLayoutMkLst>
        </pc:sldLayoutChg>
        <pc:sldLayoutChg chg="del">
          <pc:chgData name="Jane Phasm" userId="d6516f65c992a772" providerId="LiveId" clId="{109DCCE5-0B7B-49A0-8AB2-FB8D2173E690}" dt="2024-02-02T20:52:30.536" v="2487" actId="47"/>
          <pc:sldLayoutMkLst>
            <pc:docMk/>
            <pc:sldMasterMk cId="116024803" sldId="2147483747"/>
            <pc:sldLayoutMk cId="1974332033" sldId="2147483761"/>
          </pc:sldLayoutMkLst>
        </pc:sldLayoutChg>
        <pc:sldLayoutChg chg="del">
          <pc:chgData name="Jane Phasm" userId="d6516f65c992a772" providerId="LiveId" clId="{109DCCE5-0B7B-49A0-8AB2-FB8D2173E690}" dt="2024-02-02T20:52:30.536" v="2487" actId="47"/>
          <pc:sldLayoutMkLst>
            <pc:docMk/>
            <pc:sldMasterMk cId="116024803" sldId="2147483747"/>
            <pc:sldLayoutMk cId="3396681085" sldId="2147483762"/>
          </pc:sldLayoutMkLst>
        </pc:sldLayoutChg>
        <pc:sldLayoutChg chg="del">
          <pc:chgData name="Jane Phasm" userId="d6516f65c992a772" providerId="LiveId" clId="{109DCCE5-0B7B-49A0-8AB2-FB8D2173E690}" dt="2024-02-02T20:52:30.536" v="2487" actId="47"/>
          <pc:sldLayoutMkLst>
            <pc:docMk/>
            <pc:sldMasterMk cId="116024803" sldId="2147483747"/>
            <pc:sldLayoutMk cId="1310752047" sldId="2147483763"/>
          </pc:sldLayoutMkLst>
        </pc:sldLayoutChg>
        <pc:sldLayoutChg chg="del">
          <pc:chgData name="Jane Phasm" userId="d6516f65c992a772" providerId="LiveId" clId="{109DCCE5-0B7B-49A0-8AB2-FB8D2173E690}" dt="2024-02-02T20:52:30.536" v="2487" actId="47"/>
          <pc:sldLayoutMkLst>
            <pc:docMk/>
            <pc:sldMasterMk cId="116024803" sldId="2147483747"/>
            <pc:sldLayoutMk cId="2177004904" sldId="2147483764"/>
          </pc:sldLayoutMkLst>
        </pc:sldLayoutChg>
        <pc:sldLayoutChg chg="del">
          <pc:chgData name="Jane Phasm" userId="d6516f65c992a772" providerId="LiveId" clId="{109DCCE5-0B7B-49A0-8AB2-FB8D2173E690}" dt="2024-02-02T20:52:30.536" v="2487" actId="47"/>
          <pc:sldLayoutMkLst>
            <pc:docMk/>
            <pc:sldMasterMk cId="116024803" sldId="2147483747"/>
            <pc:sldLayoutMk cId="372589571" sldId="2147483765"/>
          </pc:sldLayoutMkLst>
        </pc:sldLayoutChg>
        <pc:sldLayoutChg chg="del">
          <pc:chgData name="Jane Phasm" userId="d6516f65c992a772" providerId="LiveId" clId="{109DCCE5-0B7B-49A0-8AB2-FB8D2173E690}" dt="2024-02-02T20:52:30.536" v="2487" actId="47"/>
          <pc:sldLayoutMkLst>
            <pc:docMk/>
            <pc:sldMasterMk cId="116024803" sldId="2147483747"/>
            <pc:sldLayoutMk cId="1916039359" sldId="2147483766"/>
          </pc:sldLayoutMkLst>
        </pc:sldLayoutChg>
        <pc:sldLayoutChg chg="del">
          <pc:chgData name="Jane Phasm" userId="d6516f65c992a772" providerId="LiveId" clId="{109DCCE5-0B7B-49A0-8AB2-FB8D2173E690}" dt="2024-02-02T20:52:30.536" v="2487" actId="47"/>
          <pc:sldLayoutMkLst>
            <pc:docMk/>
            <pc:sldMasterMk cId="116024803" sldId="2147483747"/>
            <pc:sldLayoutMk cId="2334706363" sldId="2147483767"/>
          </pc:sldLayoutMkLst>
        </pc:sldLayoutChg>
        <pc:sldLayoutChg chg="del">
          <pc:chgData name="Jane Phasm" userId="d6516f65c992a772" providerId="LiveId" clId="{109DCCE5-0B7B-49A0-8AB2-FB8D2173E690}" dt="2024-02-02T20:52:30.536" v="2487" actId="47"/>
          <pc:sldLayoutMkLst>
            <pc:docMk/>
            <pc:sldMasterMk cId="116024803" sldId="2147483747"/>
            <pc:sldLayoutMk cId="4098158996" sldId="2147483768"/>
          </pc:sldLayoutMkLst>
        </pc:sldLayoutChg>
        <pc:sldLayoutChg chg="del">
          <pc:chgData name="Jane Phasm" userId="d6516f65c992a772" providerId="LiveId" clId="{109DCCE5-0B7B-49A0-8AB2-FB8D2173E690}" dt="2024-02-02T20:52:30.536" v="2487" actId="47"/>
          <pc:sldLayoutMkLst>
            <pc:docMk/>
            <pc:sldMasterMk cId="116024803" sldId="2147483747"/>
            <pc:sldLayoutMk cId="3289591766" sldId="2147483769"/>
          </pc:sldLayoutMkLst>
        </pc:sldLayoutChg>
        <pc:sldLayoutChg chg="del">
          <pc:chgData name="Jane Phasm" userId="d6516f65c992a772" providerId="LiveId" clId="{109DCCE5-0B7B-49A0-8AB2-FB8D2173E690}" dt="2024-02-02T20:52:30.536" v="2487" actId="47"/>
          <pc:sldLayoutMkLst>
            <pc:docMk/>
            <pc:sldMasterMk cId="116024803" sldId="2147483747"/>
            <pc:sldLayoutMk cId="1552524090" sldId="2147483770"/>
          </pc:sldLayoutMkLst>
        </pc:sldLayoutChg>
        <pc:sldLayoutChg chg="del">
          <pc:chgData name="Jane Phasm" userId="d6516f65c992a772" providerId="LiveId" clId="{109DCCE5-0B7B-49A0-8AB2-FB8D2173E690}" dt="2024-02-02T20:52:30.536" v="2487" actId="47"/>
          <pc:sldLayoutMkLst>
            <pc:docMk/>
            <pc:sldMasterMk cId="116024803" sldId="2147483747"/>
            <pc:sldLayoutMk cId="2092482192" sldId="2147483771"/>
          </pc:sldLayoutMkLst>
        </pc:sldLayoutChg>
        <pc:sldLayoutChg chg="del">
          <pc:chgData name="Jane Phasm" userId="d6516f65c992a772" providerId="LiveId" clId="{109DCCE5-0B7B-49A0-8AB2-FB8D2173E690}" dt="2024-02-02T20:52:30.536" v="2487" actId="47"/>
          <pc:sldLayoutMkLst>
            <pc:docMk/>
            <pc:sldMasterMk cId="116024803" sldId="2147483747"/>
            <pc:sldLayoutMk cId="3682024978" sldId="2147483772"/>
          </pc:sldLayoutMkLst>
        </pc:sldLayoutChg>
        <pc:sldLayoutChg chg="del">
          <pc:chgData name="Jane Phasm" userId="d6516f65c992a772" providerId="LiveId" clId="{109DCCE5-0B7B-49A0-8AB2-FB8D2173E690}" dt="2024-02-02T20:52:30.536" v="2487" actId="47"/>
          <pc:sldLayoutMkLst>
            <pc:docMk/>
            <pc:sldMasterMk cId="116024803" sldId="2147483747"/>
            <pc:sldLayoutMk cId="341686323" sldId="2147483773"/>
          </pc:sldLayoutMkLst>
        </pc:sldLayoutChg>
        <pc:sldLayoutChg chg="del">
          <pc:chgData name="Jane Phasm" userId="d6516f65c992a772" providerId="LiveId" clId="{109DCCE5-0B7B-49A0-8AB2-FB8D2173E690}" dt="2024-02-02T20:52:30.536" v="2487" actId="47"/>
          <pc:sldLayoutMkLst>
            <pc:docMk/>
            <pc:sldMasterMk cId="116024803" sldId="2147483747"/>
            <pc:sldLayoutMk cId="3247590560" sldId="2147483774"/>
          </pc:sldLayoutMkLst>
        </pc:sldLayoutChg>
        <pc:sldLayoutChg chg="del">
          <pc:chgData name="Jane Phasm" userId="d6516f65c992a772" providerId="LiveId" clId="{109DCCE5-0B7B-49A0-8AB2-FB8D2173E690}" dt="2024-02-02T20:52:30.536" v="2487" actId="47"/>
          <pc:sldLayoutMkLst>
            <pc:docMk/>
            <pc:sldMasterMk cId="116024803" sldId="2147483747"/>
            <pc:sldLayoutMk cId="1923710568" sldId="2147483775"/>
          </pc:sldLayoutMkLst>
        </pc:sldLayoutChg>
        <pc:sldLayoutChg chg="del">
          <pc:chgData name="Jane Phasm" userId="d6516f65c992a772" providerId="LiveId" clId="{109DCCE5-0B7B-49A0-8AB2-FB8D2173E690}" dt="2024-02-02T20:52:30.536" v="2487" actId="47"/>
          <pc:sldLayoutMkLst>
            <pc:docMk/>
            <pc:sldMasterMk cId="116024803" sldId="2147483747"/>
            <pc:sldLayoutMk cId="258391290" sldId="2147483776"/>
          </pc:sldLayoutMkLst>
        </pc:sldLayoutChg>
        <pc:sldLayoutChg chg="del">
          <pc:chgData name="Jane Phasm" userId="d6516f65c992a772" providerId="LiveId" clId="{109DCCE5-0B7B-49A0-8AB2-FB8D2173E690}" dt="2024-02-02T20:52:30.536" v="2487" actId="47"/>
          <pc:sldLayoutMkLst>
            <pc:docMk/>
            <pc:sldMasterMk cId="116024803" sldId="2147483747"/>
            <pc:sldLayoutMk cId="845955240" sldId="2147483777"/>
          </pc:sldLayoutMkLst>
        </pc:sldLayoutChg>
        <pc:sldLayoutChg chg="del">
          <pc:chgData name="Jane Phasm" userId="d6516f65c992a772" providerId="LiveId" clId="{109DCCE5-0B7B-49A0-8AB2-FB8D2173E690}" dt="2024-02-02T20:52:30.536" v="2487" actId="47"/>
          <pc:sldLayoutMkLst>
            <pc:docMk/>
            <pc:sldMasterMk cId="116024803" sldId="2147483747"/>
            <pc:sldLayoutMk cId="2615200943" sldId="2147483778"/>
          </pc:sldLayoutMkLst>
        </pc:sldLayoutChg>
        <pc:sldLayoutChg chg="del">
          <pc:chgData name="Jane Phasm" userId="d6516f65c992a772" providerId="LiveId" clId="{109DCCE5-0B7B-49A0-8AB2-FB8D2173E690}" dt="2024-02-02T20:52:30.536" v="2487" actId="47"/>
          <pc:sldLayoutMkLst>
            <pc:docMk/>
            <pc:sldMasterMk cId="116024803" sldId="2147483747"/>
            <pc:sldLayoutMk cId="3378146909" sldId="2147483779"/>
          </pc:sldLayoutMkLst>
        </pc:sldLayoutChg>
        <pc:sldLayoutChg chg="del">
          <pc:chgData name="Jane Phasm" userId="d6516f65c992a772" providerId="LiveId" clId="{109DCCE5-0B7B-49A0-8AB2-FB8D2173E690}" dt="2024-02-02T20:52:30.536" v="2487" actId="47"/>
          <pc:sldLayoutMkLst>
            <pc:docMk/>
            <pc:sldMasterMk cId="116024803" sldId="2147483747"/>
            <pc:sldLayoutMk cId="3214512931" sldId="214748378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4AB27-6DB6-4FBB-BA13-EB06A51A55C1}"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1F5B0A7F-BBBA-4EA3-9775-8C720BDFA76B}">
      <dgm:prSet/>
      <dgm:spPr/>
      <dgm:t>
        <a:bodyPr/>
        <a:lstStyle/>
        <a:p>
          <a:r>
            <a:rPr lang="en-US" dirty="0"/>
            <a:t>Meet &amp; Greet –  trao đổi về kết quả survey, </a:t>
          </a:r>
          <a:r>
            <a:rPr lang="en-US" dirty="0" err="1"/>
            <a:t>mong</a:t>
          </a:r>
          <a:r>
            <a:rPr lang="en-US" dirty="0"/>
            <a:t> muốn buổi học, agenda </a:t>
          </a:r>
        </a:p>
      </dgm:t>
    </dgm:pt>
    <dgm:pt modelId="{6EACF9A8-BF1B-446E-AEE2-F722AFC655F5}" type="parTrans" cxnId="{3C9BDD75-FE8E-49F9-872C-239B36E5B900}">
      <dgm:prSet/>
      <dgm:spPr/>
      <dgm:t>
        <a:bodyPr/>
        <a:lstStyle/>
        <a:p>
          <a:endParaRPr lang="en-US"/>
        </a:p>
      </dgm:t>
    </dgm:pt>
    <dgm:pt modelId="{7E0955F0-12CA-462B-9FBA-0AE9990A31A7}" type="sibTrans" cxnId="{3C9BDD75-FE8E-49F9-872C-239B36E5B900}">
      <dgm:prSet/>
      <dgm:spPr/>
      <dgm:t>
        <a:bodyPr/>
        <a:lstStyle/>
        <a:p>
          <a:endParaRPr lang="en-US"/>
        </a:p>
      </dgm:t>
    </dgm:pt>
    <dgm:pt modelId="{46D41D5F-EB1D-4CBB-8E2D-B04A4352545D}">
      <dgm:prSet/>
      <dgm:spPr/>
      <dgm:t>
        <a:bodyPr/>
        <a:lstStyle/>
        <a:p>
          <a:r>
            <a:rPr lang="en-US" dirty="0"/>
            <a:t>Main topics</a:t>
          </a:r>
        </a:p>
      </dgm:t>
    </dgm:pt>
    <dgm:pt modelId="{28A7F5F1-CA2F-4B1D-B4C3-2722DEF25531}" type="parTrans" cxnId="{CB411220-C045-484E-BA1C-8E96217D8C58}">
      <dgm:prSet/>
      <dgm:spPr/>
      <dgm:t>
        <a:bodyPr/>
        <a:lstStyle/>
        <a:p>
          <a:endParaRPr lang="en-US"/>
        </a:p>
      </dgm:t>
    </dgm:pt>
    <dgm:pt modelId="{5EE7DA17-9C9F-432A-92D2-37256433048A}" type="sibTrans" cxnId="{CB411220-C045-484E-BA1C-8E96217D8C58}">
      <dgm:prSet/>
      <dgm:spPr/>
      <dgm:t>
        <a:bodyPr/>
        <a:lstStyle/>
        <a:p>
          <a:endParaRPr lang="en-US"/>
        </a:p>
      </dgm:t>
    </dgm:pt>
    <dgm:pt modelId="{B2C0CD81-5E9D-4644-A2D3-E57336209A7B}">
      <dgm:prSet/>
      <dgm:spPr/>
      <dgm:t>
        <a:bodyPr/>
        <a:lstStyle/>
        <a:p>
          <a:r>
            <a:rPr lang="en-US" dirty="0"/>
            <a:t>Data Platform and Data Management</a:t>
          </a:r>
        </a:p>
      </dgm:t>
    </dgm:pt>
    <dgm:pt modelId="{3FDF60BD-4616-4AED-8929-EB72A4B6B710}" type="parTrans" cxnId="{1FC78A06-8294-405F-9D8D-280FF510FB83}">
      <dgm:prSet/>
      <dgm:spPr/>
      <dgm:t>
        <a:bodyPr/>
        <a:lstStyle/>
        <a:p>
          <a:endParaRPr lang="en-US"/>
        </a:p>
      </dgm:t>
    </dgm:pt>
    <dgm:pt modelId="{7A91FAAD-1BE0-43FE-B504-10A8ABD76ADC}" type="sibTrans" cxnId="{1FC78A06-8294-405F-9D8D-280FF510FB83}">
      <dgm:prSet/>
      <dgm:spPr/>
      <dgm:t>
        <a:bodyPr/>
        <a:lstStyle/>
        <a:p>
          <a:endParaRPr lang="en-US"/>
        </a:p>
      </dgm:t>
    </dgm:pt>
    <dgm:pt modelId="{B9506C97-046C-494D-B915-97FE75C5681D}">
      <dgm:prSet/>
      <dgm:spPr/>
      <dgm:t>
        <a:bodyPr/>
        <a:lstStyle/>
        <a:p>
          <a:r>
            <a:rPr lang="en-US" dirty="0"/>
            <a:t>Derive value from the enterprise’s data</a:t>
          </a:r>
        </a:p>
      </dgm:t>
    </dgm:pt>
    <dgm:pt modelId="{46962684-D08E-47AB-8638-258AF0C1C3C1}" type="parTrans" cxnId="{E629FFE8-BF70-4C03-A251-931BFE325372}">
      <dgm:prSet/>
      <dgm:spPr/>
      <dgm:t>
        <a:bodyPr/>
        <a:lstStyle/>
        <a:p>
          <a:endParaRPr lang="en-US"/>
        </a:p>
      </dgm:t>
    </dgm:pt>
    <dgm:pt modelId="{822A7FCF-923B-4737-A956-39C9DF049F30}" type="sibTrans" cxnId="{E629FFE8-BF70-4C03-A251-931BFE325372}">
      <dgm:prSet/>
      <dgm:spPr/>
      <dgm:t>
        <a:bodyPr/>
        <a:lstStyle/>
        <a:p>
          <a:endParaRPr lang="en-US"/>
        </a:p>
      </dgm:t>
    </dgm:pt>
    <dgm:pt modelId="{8EB7AA6A-A049-4554-8044-C766177EB27E}">
      <dgm:prSet/>
      <dgm:spPr/>
      <dgm:t>
        <a:bodyPr/>
        <a:lstStyle/>
        <a:p>
          <a:r>
            <a:rPr lang="en-US" dirty="0"/>
            <a:t>Extra : Generative AI trend</a:t>
          </a:r>
        </a:p>
      </dgm:t>
    </dgm:pt>
    <dgm:pt modelId="{A1321D99-2042-49AF-A4C2-16C9E69B5B98}" type="parTrans" cxnId="{9B4ACAA2-0AFB-4DA1-80BE-B99B6E456DB3}">
      <dgm:prSet/>
      <dgm:spPr/>
      <dgm:t>
        <a:bodyPr/>
        <a:lstStyle/>
        <a:p>
          <a:endParaRPr lang="en-US"/>
        </a:p>
      </dgm:t>
    </dgm:pt>
    <dgm:pt modelId="{18384667-DD91-4A6C-91C1-B57F70AF01AC}" type="sibTrans" cxnId="{9B4ACAA2-0AFB-4DA1-80BE-B99B6E456DB3}">
      <dgm:prSet/>
      <dgm:spPr/>
      <dgm:t>
        <a:bodyPr/>
        <a:lstStyle/>
        <a:p>
          <a:endParaRPr lang="en-US"/>
        </a:p>
      </dgm:t>
    </dgm:pt>
    <dgm:pt modelId="{1F5B3815-5B3E-493A-BF72-815A91D9E5E9}" type="pres">
      <dgm:prSet presAssocID="{2A64AB27-6DB6-4FBB-BA13-EB06A51A55C1}" presName="Name0" presStyleCnt="0">
        <dgm:presLayoutVars>
          <dgm:dir/>
          <dgm:animLvl val="lvl"/>
          <dgm:resizeHandles val="exact"/>
        </dgm:presLayoutVars>
      </dgm:prSet>
      <dgm:spPr/>
    </dgm:pt>
    <dgm:pt modelId="{E4BBD527-A76C-47AB-8F5F-3BB0CE652836}" type="pres">
      <dgm:prSet presAssocID="{46D41D5F-EB1D-4CBB-8E2D-B04A4352545D}" presName="boxAndChildren" presStyleCnt="0"/>
      <dgm:spPr/>
    </dgm:pt>
    <dgm:pt modelId="{B2932978-A89B-43A5-B09F-9D079D189E73}" type="pres">
      <dgm:prSet presAssocID="{46D41D5F-EB1D-4CBB-8E2D-B04A4352545D}" presName="parentTextBox" presStyleLbl="node1" presStyleIdx="0" presStyleCnt="2"/>
      <dgm:spPr/>
    </dgm:pt>
    <dgm:pt modelId="{FBD4E00C-A66F-42C5-A859-C7C4E1465040}" type="pres">
      <dgm:prSet presAssocID="{46D41D5F-EB1D-4CBB-8E2D-B04A4352545D}" presName="entireBox" presStyleLbl="node1" presStyleIdx="0" presStyleCnt="2"/>
      <dgm:spPr/>
    </dgm:pt>
    <dgm:pt modelId="{77E61ABD-C36E-41ED-9E80-E3975E29BABD}" type="pres">
      <dgm:prSet presAssocID="{46D41D5F-EB1D-4CBB-8E2D-B04A4352545D}" presName="descendantBox" presStyleCnt="0"/>
      <dgm:spPr/>
    </dgm:pt>
    <dgm:pt modelId="{F1E63C29-B4E8-4E0A-973C-944D723FE726}" type="pres">
      <dgm:prSet presAssocID="{B2C0CD81-5E9D-4644-A2D3-E57336209A7B}" presName="childTextBox" presStyleLbl="fgAccFollowNode1" presStyleIdx="0" presStyleCnt="3">
        <dgm:presLayoutVars>
          <dgm:bulletEnabled val="1"/>
        </dgm:presLayoutVars>
      </dgm:prSet>
      <dgm:spPr/>
    </dgm:pt>
    <dgm:pt modelId="{A748F5CF-73EA-4826-BC3F-D6060F70730A}" type="pres">
      <dgm:prSet presAssocID="{B9506C97-046C-494D-B915-97FE75C5681D}" presName="childTextBox" presStyleLbl="fgAccFollowNode1" presStyleIdx="1" presStyleCnt="3">
        <dgm:presLayoutVars>
          <dgm:bulletEnabled val="1"/>
        </dgm:presLayoutVars>
      </dgm:prSet>
      <dgm:spPr/>
    </dgm:pt>
    <dgm:pt modelId="{0D86E019-3795-4FEE-A9BD-75F1B10B7805}" type="pres">
      <dgm:prSet presAssocID="{8EB7AA6A-A049-4554-8044-C766177EB27E}" presName="childTextBox" presStyleLbl="fgAccFollowNode1" presStyleIdx="2" presStyleCnt="3">
        <dgm:presLayoutVars>
          <dgm:bulletEnabled val="1"/>
        </dgm:presLayoutVars>
      </dgm:prSet>
      <dgm:spPr/>
    </dgm:pt>
    <dgm:pt modelId="{D0FA9CEE-7553-4EE1-A469-F21ACCD8ABDF}" type="pres">
      <dgm:prSet presAssocID="{7E0955F0-12CA-462B-9FBA-0AE9990A31A7}" presName="sp" presStyleCnt="0"/>
      <dgm:spPr/>
    </dgm:pt>
    <dgm:pt modelId="{7CE8A37C-83ED-43E3-A5B0-F03AAB9731EF}" type="pres">
      <dgm:prSet presAssocID="{1F5B0A7F-BBBA-4EA3-9775-8C720BDFA76B}" presName="arrowAndChildren" presStyleCnt="0"/>
      <dgm:spPr/>
    </dgm:pt>
    <dgm:pt modelId="{5CA14E9A-9FBE-4A20-B035-772CC3C3F039}" type="pres">
      <dgm:prSet presAssocID="{1F5B0A7F-BBBA-4EA3-9775-8C720BDFA76B}" presName="parentTextArrow" presStyleLbl="node1" presStyleIdx="1" presStyleCnt="2"/>
      <dgm:spPr/>
    </dgm:pt>
  </dgm:ptLst>
  <dgm:cxnLst>
    <dgm:cxn modelId="{1FC78A06-8294-405F-9D8D-280FF510FB83}" srcId="{46D41D5F-EB1D-4CBB-8E2D-B04A4352545D}" destId="{B2C0CD81-5E9D-4644-A2D3-E57336209A7B}" srcOrd="0" destOrd="0" parTransId="{3FDF60BD-4616-4AED-8929-EB72A4B6B710}" sibTransId="{7A91FAAD-1BE0-43FE-B504-10A8ABD76ADC}"/>
    <dgm:cxn modelId="{978C070A-A8A4-458D-B280-17B91D3D3ECB}" type="presOf" srcId="{2A64AB27-6DB6-4FBB-BA13-EB06A51A55C1}" destId="{1F5B3815-5B3E-493A-BF72-815A91D9E5E9}" srcOrd="0" destOrd="0" presId="urn:microsoft.com/office/officeart/2005/8/layout/process4"/>
    <dgm:cxn modelId="{A2F6421D-CD2B-47EE-8383-D6FC39710044}" type="presOf" srcId="{8EB7AA6A-A049-4554-8044-C766177EB27E}" destId="{0D86E019-3795-4FEE-A9BD-75F1B10B7805}" srcOrd="0" destOrd="0" presId="urn:microsoft.com/office/officeart/2005/8/layout/process4"/>
    <dgm:cxn modelId="{CB411220-C045-484E-BA1C-8E96217D8C58}" srcId="{2A64AB27-6DB6-4FBB-BA13-EB06A51A55C1}" destId="{46D41D5F-EB1D-4CBB-8E2D-B04A4352545D}" srcOrd="1" destOrd="0" parTransId="{28A7F5F1-CA2F-4B1D-B4C3-2722DEF25531}" sibTransId="{5EE7DA17-9C9F-432A-92D2-37256433048A}"/>
    <dgm:cxn modelId="{78AD8B21-0F82-480A-9354-FE5480C86E63}" type="presOf" srcId="{B9506C97-046C-494D-B915-97FE75C5681D}" destId="{A748F5CF-73EA-4826-BC3F-D6060F70730A}" srcOrd="0" destOrd="0" presId="urn:microsoft.com/office/officeart/2005/8/layout/process4"/>
    <dgm:cxn modelId="{3C9BDD75-FE8E-49F9-872C-239B36E5B900}" srcId="{2A64AB27-6DB6-4FBB-BA13-EB06A51A55C1}" destId="{1F5B0A7F-BBBA-4EA3-9775-8C720BDFA76B}" srcOrd="0" destOrd="0" parTransId="{6EACF9A8-BF1B-446E-AEE2-F722AFC655F5}" sibTransId="{7E0955F0-12CA-462B-9FBA-0AE9990A31A7}"/>
    <dgm:cxn modelId="{C75E8257-8768-4BE2-A230-018D830B509E}" type="presOf" srcId="{46D41D5F-EB1D-4CBB-8E2D-B04A4352545D}" destId="{B2932978-A89B-43A5-B09F-9D079D189E73}" srcOrd="0" destOrd="0" presId="urn:microsoft.com/office/officeart/2005/8/layout/process4"/>
    <dgm:cxn modelId="{5515327C-1589-4137-81DE-39801EDE0E4C}" type="presOf" srcId="{46D41D5F-EB1D-4CBB-8E2D-B04A4352545D}" destId="{FBD4E00C-A66F-42C5-A859-C7C4E1465040}" srcOrd="1" destOrd="0" presId="urn:microsoft.com/office/officeart/2005/8/layout/process4"/>
    <dgm:cxn modelId="{9B4ACAA2-0AFB-4DA1-80BE-B99B6E456DB3}" srcId="{46D41D5F-EB1D-4CBB-8E2D-B04A4352545D}" destId="{8EB7AA6A-A049-4554-8044-C766177EB27E}" srcOrd="2" destOrd="0" parTransId="{A1321D99-2042-49AF-A4C2-16C9E69B5B98}" sibTransId="{18384667-DD91-4A6C-91C1-B57F70AF01AC}"/>
    <dgm:cxn modelId="{DF5D6EE2-997E-4A2C-B706-AABAD97F2897}" type="presOf" srcId="{B2C0CD81-5E9D-4644-A2D3-E57336209A7B}" destId="{F1E63C29-B4E8-4E0A-973C-944D723FE726}" srcOrd="0" destOrd="0" presId="urn:microsoft.com/office/officeart/2005/8/layout/process4"/>
    <dgm:cxn modelId="{E629FFE8-BF70-4C03-A251-931BFE325372}" srcId="{46D41D5F-EB1D-4CBB-8E2D-B04A4352545D}" destId="{B9506C97-046C-494D-B915-97FE75C5681D}" srcOrd="1" destOrd="0" parTransId="{46962684-D08E-47AB-8638-258AF0C1C3C1}" sibTransId="{822A7FCF-923B-4737-A956-39C9DF049F30}"/>
    <dgm:cxn modelId="{43DE52FE-902F-4BB5-8546-199CC9F40D2B}" type="presOf" srcId="{1F5B0A7F-BBBA-4EA3-9775-8C720BDFA76B}" destId="{5CA14E9A-9FBE-4A20-B035-772CC3C3F039}" srcOrd="0" destOrd="0" presId="urn:microsoft.com/office/officeart/2005/8/layout/process4"/>
    <dgm:cxn modelId="{0A59A228-A608-44DE-906F-07B1A6F8DD50}" type="presParOf" srcId="{1F5B3815-5B3E-493A-BF72-815A91D9E5E9}" destId="{E4BBD527-A76C-47AB-8F5F-3BB0CE652836}" srcOrd="0" destOrd="0" presId="urn:microsoft.com/office/officeart/2005/8/layout/process4"/>
    <dgm:cxn modelId="{8C242582-C2EE-4E17-8B7E-4C8E9A7F7D4A}" type="presParOf" srcId="{E4BBD527-A76C-47AB-8F5F-3BB0CE652836}" destId="{B2932978-A89B-43A5-B09F-9D079D189E73}" srcOrd="0" destOrd="0" presId="urn:microsoft.com/office/officeart/2005/8/layout/process4"/>
    <dgm:cxn modelId="{C0ED0882-7301-473F-874B-11F1F1396B74}" type="presParOf" srcId="{E4BBD527-A76C-47AB-8F5F-3BB0CE652836}" destId="{FBD4E00C-A66F-42C5-A859-C7C4E1465040}" srcOrd="1" destOrd="0" presId="urn:microsoft.com/office/officeart/2005/8/layout/process4"/>
    <dgm:cxn modelId="{45594E9F-9D8C-43B0-95E9-EF529C1675D1}" type="presParOf" srcId="{E4BBD527-A76C-47AB-8F5F-3BB0CE652836}" destId="{77E61ABD-C36E-41ED-9E80-E3975E29BABD}" srcOrd="2" destOrd="0" presId="urn:microsoft.com/office/officeart/2005/8/layout/process4"/>
    <dgm:cxn modelId="{DEEFB649-275A-4204-BECF-A30B52F5D933}" type="presParOf" srcId="{77E61ABD-C36E-41ED-9E80-E3975E29BABD}" destId="{F1E63C29-B4E8-4E0A-973C-944D723FE726}" srcOrd="0" destOrd="0" presId="urn:microsoft.com/office/officeart/2005/8/layout/process4"/>
    <dgm:cxn modelId="{E69977DE-ABB2-43BA-8F89-8D1DE3CDEACB}" type="presParOf" srcId="{77E61ABD-C36E-41ED-9E80-E3975E29BABD}" destId="{A748F5CF-73EA-4826-BC3F-D6060F70730A}" srcOrd="1" destOrd="0" presId="urn:microsoft.com/office/officeart/2005/8/layout/process4"/>
    <dgm:cxn modelId="{FCAF06AB-3A9C-460E-B33B-77F269735474}" type="presParOf" srcId="{77E61ABD-C36E-41ED-9E80-E3975E29BABD}" destId="{0D86E019-3795-4FEE-A9BD-75F1B10B7805}" srcOrd="2" destOrd="0" presId="urn:microsoft.com/office/officeart/2005/8/layout/process4"/>
    <dgm:cxn modelId="{27B5F7BF-D5CC-4408-BAEE-4F6C974E91C1}" type="presParOf" srcId="{1F5B3815-5B3E-493A-BF72-815A91D9E5E9}" destId="{D0FA9CEE-7553-4EE1-A469-F21ACCD8ABDF}" srcOrd="1" destOrd="0" presId="urn:microsoft.com/office/officeart/2005/8/layout/process4"/>
    <dgm:cxn modelId="{BBC37EF1-46A3-4729-B494-97E9FA567040}" type="presParOf" srcId="{1F5B3815-5B3E-493A-BF72-815A91D9E5E9}" destId="{7CE8A37C-83ED-43E3-A5B0-F03AAB9731EF}" srcOrd="2" destOrd="0" presId="urn:microsoft.com/office/officeart/2005/8/layout/process4"/>
    <dgm:cxn modelId="{78286EC3-3935-4EB5-A19F-4E8FF52969A5}" type="presParOf" srcId="{7CE8A37C-83ED-43E3-A5B0-F03AAB9731EF}" destId="{5CA14E9A-9FBE-4A20-B035-772CC3C3F03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25F0B6-39DE-4016-BFDC-803D08BFD5AE}"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10B6124B-7528-4293-9AD7-876A62F2486B}">
      <dgm:prSet/>
      <dgm:spPr/>
      <dgm:t>
        <a:bodyPr/>
        <a:lstStyle/>
        <a:p>
          <a:r>
            <a:rPr lang="en-US" b="0" i="0" dirty="0"/>
            <a:t>Understand and prioritize business needs</a:t>
          </a:r>
          <a:endParaRPr lang="en-US" dirty="0"/>
        </a:p>
      </dgm:t>
    </dgm:pt>
    <dgm:pt modelId="{07B760B5-FB2A-4CAC-8DC8-E40C5142D4E2}" type="parTrans" cxnId="{2199487C-CC6C-417D-9646-F70C5A2DE6FB}">
      <dgm:prSet/>
      <dgm:spPr/>
      <dgm:t>
        <a:bodyPr/>
        <a:lstStyle/>
        <a:p>
          <a:endParaRPr lang="en-US"/>
        </a:p>
      </dgm:t>
    </dgm:pt>
    <dgm:pt modelId="{66F538DF-A8D8-4461-9D8E-04590CC759C8}" type="sibTrans" cxnId="{2199487C-CC6C-417D-9646-F70C5A2DE6FB}">
      <dgm:prSet/>
      <dgm:spPr/>
      <dgm:t>
        <a:bodyPr/>
        <a:lstStyle/>
        <a:p>
          <a:endParaRPr lang="en-US"/>
        </a:p>
      </dgm:t>
    </dgm:pt>
    <dgm:pt modelId="{28FE066D-35D8-470F-85AF-D348B36C2BC4}">
      <dgm:prSet/>
      <dgm:spPr/>
      <dgm:t>
        <a:bodyPr/>
        <a:lstStyle/>
        <a:p>
          <a:r>
            <a:rPr lang="en-US" b="0" i="0" dirty="0"/>
            <a:t>Define a data quality strategy</a:t>
          </a:r>
          <a:endParaRPr lang="en-US" dirty="0"/>
        </a:p>
      </dgm:t>
    </dgm:pt>
    <dgm:pt modelId="{A6313EBF-BA60-4544-A774-8775B0E93FF7}" type="parTrans" cxnId="{80F51C88-840C-4499-AAE7-031D309F1729}">
      <dgm:prSet/>
      <dgm:spPr/>
      <dgm:t>
        <a:bodyPr/>
        <a:lstStyle/>
        <a:p>
          <a:endParaRPr lang="en-US"/>
        </a:p>
      </dgm:t>
    </dgm:pt>
    <dgm:pt modelId="{FE6023AB-82CB-4702-A642-5120E59AA876}" type="sibTrans" cxnId="{80F51C88-840C-4499-AAE7-031D309F1729}">
      <dgm:prSet/>
      <dgm:spPr/>
      <dgm:t>
        <a:bodyPr/>
        <a:lstStyle/>
        <a:p>
          <a:endParaRPr lang="en-US"/>
        </a:p>
      </dgm:t>
    </dgm:pt>
    <dgm:pt modelId="{B571AF6D-132E-4F41-BB80-E02268FFB28F}">
      <dgm:prSet/>
      <dgm:spPr/>
      <dgm:t>
        <a:bodyPr/>
        <a:lstStyle/>
        <a:p>
          <a:r>
            <a:rPr lang="en-US" b="0" i="0" dirty="0"/>
            <a:t>Identify data critical to business needs</a:t>
          </a:r>
          <a:endParaRPr lang="en-US" dirty="0"/>
        </a:p>
      </dgm:t>
    </dgm:pt>
    <dgm:pt modelId="{7052E301-EBEE-4143-A66E-0E2D2F438A61}" type="parTrans" cxnId="{FFEB76C0-A92D-485D-96D4-06A21076005C}">
      <dgm:prSet/>
      <dgm:spPr/>
      <dgm:t>
        <a:bodyPr/>
        <a:lstStyle/>
        <a:p>
          <a:endParaRPr lang="en-US"/>
        </a:p>
      </dgm:t>
    </dgm:pt>
    <dgm:pt modelId="{DCA79AA3-1386-4014-BC84-6951DCD4B7BA}" type="sibTrans" cxnId="{FFEB76C0-A92D-485D-96D4-06A21076005C}">
      <dgm:prSet/>
      <dgm:spPr/>
      <dgm:t>
        <a:bodyPr/>
        <a:lstStyle/>
        <a:p>
          <a:endParaRPr lang="en-US"/>
        </a:p>
      </dgm:t>
    </dgm:pt>
    <dgm:pt modelId="{B0673247-E179-4580-A989-73C6995E40A3}">
      <dgm:prSet/>
      <dgm:spPr/>
      <dgm:t>
        <a:bodyPr/>
        <a:lstStyle/>
        <a:p>
          <a:r>
            <a:rPr lang="en-US" b="0" i="0" dirty="0"/>
            <a:t>Define business rules and data quality standards</a:t>
          </a:r>
          <a:endParaRPr lang="en-US" dirty="0"/>
        </a:p>
      </dgm:t>
    </dgm:pt>
    <dgm:pt modelId="{B04EB0FD-D2DB-4C1F-9104-73F19CCA2812}" type="parTrans" cxnId="{290983F0-E1CE-4443-9836-1EEAD56348BA}">
      <dgm:prSet/>
      <dgm:spPr/>
      <dgm:t>
        <a:bodyPr/>
        <a:lstStyle/>
        <a:p>
          <a:endParaRPr lang="en-US"/>
        </a:p>
      </dgm:t>
    </dgm:pt>
    <dgm:pt modelId="{6AC057A5-D099-4427-8D7F-B4D75933225F}" type="sibTrans" cxnId="{290983F0-E1CE-4443-9836-1EEAD56348BA}">
      <dgm:prSet/>
      <dgm:spPr/>
      <dgm:t>
        <a:bodyPr/>
        <a:lstStyle/>
        <a:p>
          <a:endParaRPr lang="en-US"/>
        </a:p>
      </dgm:t>
    </dgm:pt>
    <dgm:pt modelId="{1F84A6BE-D3AE-411F-B559-CC37944AD2C3}">
      <dgm:prSet/>
      <dgm:spPr/>
      <dgm:t>
        <a:bodyPr/>
        <a:lstStyle/>
        <a:p>
          <a:r>
            <a:rPr lang="en-US" b="0" i="0" dirty="0"/>
            <a:t>Assess data against expectations</a:t>
          </a:r>
          <a:endParaRPr lang="en-US" dirty="0"/>
        </a:p>
      </dgm:t>
    </dgm:pt>
    <dgm:pt modelId="{B175EFA5-305D-42D3-8195-0ED33F346C49}" type="parTrans" cxnId="{65C3AA9E-67C9-4B68-B8F7-48853BFEF41A}">
      <dgm:prSet/>
      <dgm:spPr/>
      <dgm:t>
        <a:bodyPr/>
        <a:lstStyle/>
        <a:p>
          <a:endParaRPr lang="en-US"/>
        </a:p>
      </dgm:t>
    </dgm:pt>
    <dgm:pt modelId="{9E5BDE44-A5A3-4DF9-A359-9B445D0F9B14}" type="sibTrans" cxnId="{65C3AA9E-67C9-4B68-B8F7-48853BFEF41A}">
      <dgm:prSet/>
      <dgm:spPr/>
      <dgm:t>
        <a:bodyPr/>
        <a:lstStyle/>
        <a:p>
          <a:endParaRPr lang="en-US"/>
        </a:p>
      </dgm:t>
    </dgm:pt>
    <dgm:pt modelId="{744F4E3C-4F67-4846-A4E7-D27EF41EED35}">
      <dgm:prSet/>
      <dgm:spPr/>
      <dgm:t>
        <a:bodyPr/>
        <a:lstStyle/>
        <a:p>
          <a:r>
            <a:rPr lang="en-US" b="0" i="0" dirty="0"/>
            <a:t>Share findings and get feedback from stakeholders</a:t>
          </a:r>
          <a:endParaRPr lang="en-US" dirty="0"/>
        </a:p>
      </dgm:t>
    </dgm:pt>
    <dgm:pt modelId="{369A86CA-4A3A-47FF-8A60-26A04B25DAEC}" type="parTrans" cxnId="{C50B0FA2-5E74-48C9-9E0F-AC185347DC6A}">
      <dgm:prSet/>
      <dgm:spPr/>
      <dgm:t>
        <a:bodyPr/>
        <a:lstStyle/>
        <a:p>
          <a:endParaRPr lang="en-US"/>
        </a:p>
      </dgm:t>
    </dgm:pt>
    <dgm:pt modelId="{AA3803FE-D5CC-4CD2-8DE6-CAA303612864}" type="sibTrans" cxnId="{C50B0FA2-5E74-48C9-9E0F-AC185347DC6A}">
      <dgm:prSet/>
      <dgm:spPr/>
      <dgm:t>
        <a:bodyPr/>
        <a:lstStyle/>
        <a:p>
          <a:endParaRPr lang="en-US"/>
        </a:p>
      </dgm:t>
    </dgm:pt>
    <dgm:pt modelId="{84A95DE7-20AE-4CAF-AF7D-D793BBE95E00}">
      <dgm:prSet/>
      <dgm:spPr/>
      <dgm:t>
        <a:bodyPr/>
        <a:lstStyle/>
        <a:p>
          <a:r>
            <a:rPr lang="en-US" b="0" i="0"/>
            <a:t>Prioritize and manage issues</a:t>
          </a:r>
          <a:endParaRPr lang="en-US"/>
        </a:p>
      </dgm:t>
    </dgm:pt>
    <dgm:pt modelId="{CEDCDB26-557E-48D0-A2E5-106A0319887E}" type="parTrans" cxnId="{2F64A94D-8572-46A1-BB7B-68A53C770E92}">
      <dgm:prSet/>
      <dgm:spPr/>
      <dgm:t>
        <a:bodyPr/>
        <a:lstStyle/>
        <a:p>
          <a:endParaRPr lang="en-US"/>
        </a:p>
      </dgm:t>
    </dgm:pt>
    <dgm:pt modelId="{BCA24339-880E-4D0B-85E4-CC942EA2306A}" type="sibTrans" cxnId="{2F64A94D-8572-46A1-BB7B-68A53C770E92}">
      <dgm:prSet/>
      <dgm:spPr/>
      <dgm:t>
        <a:bodyPr/>
        <a:lstStyle/>
        <a:p>
          <a:endParaRPr lang="en-US"/>
        </a:p>
      </dgm:t>
    </dgm:pt>
    <dgm:pt modelId="{198B7D30-CB26-4CF0-9677-92D68DA912AD}">
      <dgm:prSet/>
      <dgm:spPr/>
      <dgm:t>
        <a:bodyPr/>
        <a:lstStyle/>
        <a:p>
          <a:r>
            <a:rPr lang="en-US" b="0" i="0" dirty="0"/>
            <a:t>Identify and prioritize opportunities for improvement</a:t>
          </a:r>
          <a:endParaRPr lang="en-US" dirty="0"/>
        </a:p>
      </dgm:t>
    </dgm:pt>
    <dgm:pt modelId="{C410A0CC-905C-4053-8233-219FAD78628F}" type="parTrans" cxnId="{54BEC8E3-1BD9-4AE9-99C1-791D7451A235}">
      <dgm:prSet/>
      <dgm:spPr/>
      <dgm:t>
        <a:bodyPr/>
        <a:lstStyle/>
        <a:p>
          <a:endParaRPr lang="en-US"/>
        </a:p>
      </dgm:t>
    </dgm:pt>
    <dgm:pt modelId="{E892EA81-2465-496F-9D51-205773E09D2D}" type="sibTrans" cxnId="{54BEC8E3-1BD9-4AE9-99C1-791D7451A235}">
      <dgm:prSet/>
      <dgm:spPr/>
      <dgm:t>
        <a:bodyPr/>
        <a:lstStyle/>
        <a:p>
          <a:endParaRPr lang="en-US"/>
        </a:p>
      </dgm:t>
    </dgm:pt>
    <dgm:pt modelId="{3A218284-747E-4A77-A840-DCEA901B3191}">
      <dgm:prSet/>
      <dgm:spPr/>
      <dgm:t>
        <a:bodyPr/>
        <a:lstStyle/>
        <a:p>
          <a:r>
            <a:rPr lang="en-US" b="0" i="0" dirty="0"/>
            <a:t>Measure, monitor and report on data quality</a:t>
          </a:r>
          <a:endParaRPr lang="en-US" dirty="0"/>
        </a:p>
      </dgm:t>
    </dgm:pt>
    <dgm:pt modelId="{A15FF700-A7F9-43D2-A66A-A326BB41BC9B}" type="parTrans" cxnId="{B4123A2A-0448-4354-9BA7-4F96425078BF}">
      <dgm:prSet/>
      <dgm:spPr/>
      <dgm:t>
        <a:bodyPr/>
        <a:lstStyle/>
        <a:p>
          <a:endParaRPr lang="en-US"/>
        </a:p>
      </dgm:t>
    </dgm:pt>
    <dgm:pt modelId="{3973EFB2-F95B-4CB3-A8B0-91659A2CB8E3}" type="sibTrans" cxnId="{B4123A2A-0448-4354-9BA7-4F96425078BF}">
      <dgm:prSet/>
      <dgm:spPr/>
      <dgm:t>
        <a:bodyPr/>
        <a:lstStyle/>
        <a:p>
          <a:endParaRPr lang="en-US"/>
        </a:p>
      </dgm:t>
    </dgm:pt>
    <dgm:pt modelId="{3E2606A9-E9C6-4E17-8374-BC430792020C}">
      <dgm:prSet/>
      <dgm:spPr/>
      <dgm:t>
        <a:bodyPr/>
        <a:lstStyle/>
        <a:p>
          <a:r>
            <a:rPr lang="en-US" b="0" i="0" dirty="0"/>
            <a:t>Manage Metadata produced through quality processes</a:t>
          </a:r>
          <a:endParaRPr lang="en-US" dirty="0"/>
        </a:p>
      </dgm:t>
    </dgm:pt>
    <dgm:pt modelId="{09BE778B-2982-4C0B-BFA3-8D3F7B5C2EA6}" type="parTrans" cxnId="{0AAA074A-E7BF-4135-B70A-EE4FA781C197}">
      <dgm:prSet/>
      <dgm:spPr/>
      <dgm:t>
        <a:bodyPr/>
        <a:lstStyle/>
        <a:p>
          <a:endParaRPr lang="en-US"/>
        </a:p>
      </dgm:t>
    </dgm:pt>
    <dgm:pt modelId="{A2694EDA-A916-457D-8057-C58FE0328588}" type="sibTrans" cxnId="{0AAA074A-E7BF-4135-B70A-EE4FA781C197}">
      <dgm:prSet/>
      <dgm:spPr/>
      <dgm:t>
        <a:bodyPr/>
        <a:lstStyle/>
        <a:p>
          <a:endParaRPr lang="en-US"/>
        </a:p>
      </dgm:t>
    </dgm:pt>
    <dgm:pt modelId="{0F2D192E-F1FB-48FD-B306-008029AD7E9A}">
      <dgm:prSet/>
      <dgm:spPr/>
      <dgm:t>
        <a:bodyPr/>
        <a:lstStyle/>
        <a:p>
          <a:r>
            <a:rPr lang="en-US" b="0" i="0" dirty="0"/>
            <a:t>Integrate data quality controls into business and technical processes</a:t>
          </a:r>
          <a:endParaRPr lang="en-US" dirty="0"/>
        </a:p>
      </dgm:t>
    </dgm:pt>
    <dgm:pt modelId="{C59D90C2-E42B-46DB-B8E1-CE4B2E90A39E}" type="parTrans" cxnId="{F0F76D11-C4E5-4F62-8A77-D01AD4E37EFE}">
      <dgm:prSet/>
      <dgm:spPr/>
      <dgm:t>
        <a:bodyPr/>
        <a:lstStyle/>
        <a:p>
          <a:endParaRPr lang="en-US"/>
        </a:p>
      </dgm:t>
    </dgm:pt>
    <dgm:pt modelId="{A926EAC9-3E43-4100-9B6D-9E75A0D728F1}" type="sibTrans" cxnId="{F0F76D11-C4E5-4F62-8A77-D01AD4E37EFE}">
      <dgm:prSet/>
      <dgm:spPr/>
      <dgm:t>
        <a:bodyPr/>
        <a:lstStyle/>
        <a:p>
          <a:endParaRPr lang="en-US"/>
        </a:p>
      </dgm:t>
    </dgm:pt>
    <dgm:pt modelId="{90C58441-0A45-42E9-A64D-DD8E45543EE8}" type="pres">
      <dgm:prSet presAssocID="{8D25F0B6-39DE-4016-BFDC-803D08BFD5AE}" presName="Name0" presStyleCnt="0">
        <dgm:presLayoutVars>
          <dgm:dir/>
          <dgm:resizeHandles val="exact"/>
        </dgm:presLayoutVars>
      </dgm:prSet>
      <dgm:spPr/>
    </dgm:pt>
    <dgm:pt modelId="{790514CA-D57D-4A66-BB64-47FFE4AF5983}" type="pres">
      <dgm:prSet presAssocID="{10B6124B-7528-4293-9AD7-876A62F2486B}" presName="node" presStyleLbl="node1" presStyleIdx="0" presStyleCnt="11">
        <dgm:presLayoutVars>
          <dgm:bulletEnabled val="1"/>
        </dgm:presLayoutVars>
      </dgm:prSet>
      <dgm:spPr/>
    </dgm:pt>
    <dgm:pt modelId="{98408C84-A07B-4DDA-8F58-0B0689180CC8}" type="pres">
      <dgm:prSet presAssocID="{66F538DF-A8D8-4461-9D8E-04590CC759C8}" presName="sibTrans" presStyleLbl="sibTrans1D1" presStyleIdx="0" presStyleCnt="10"/>
      <dgm:spPr/>
    </dgm:pt>
    <dgm:pt modelId="{7560F844-8405-4108-9125-CB4B1072FD20}" type="pres">
      <dgm:prSet presAssocID="{66F538DF-A8D8-4461-9D8E-04590CC759C8}" presName="connectorText" presStyleLbl="sibTrans1D1" presStyleIdx="0" presStyleCnt="10"/>
      <dgm:spPr/>
    </dgm:pt>
    <dgm:pt modelId="{14B3D3B9-7BBA-4494-9A1A-CB23B44D7FBD}" type="pres">
      <dgm:prSet presAssocID="{28FE066D-35D8-470F-85AF-D348B36C2BC4}" presName="node" presStyleLbl="node1" presStyleIdx="1" presStyleCnt="11">
        <dgm:presLayoutVars>
          <dgm:bulletEnabled val="1"/>
        </dgm:presLayoutVars>
      </dgm:prSet>
      <dgm:spPr/>
    </dgm:pt>
    <dgm:pt modelId="{E743DF43-04F0-485F-8E9A-604C44135509}" type="pres">
      <dgm:prSet presAssocID="{FE6023AB-82CB-4702-A642-5120E59AA876}" presName="sibTrans" presStyleLbl="sibTrans1D1" presStyleIdx="1" presStyleCnt="10"/>
      <dgm:spPr/>
    </dgm:pt>
    <dgm:pt modelId="{2491A06D-A3A9-4AED-905B-EA34F08CDE50}" type="pres">
      <dgm:prSet presAssocID="{FE6023AB-82CB-4702-A642-5120E59AA876}" presName="connectorText" presStyleLbl="sibTrans1D1" presStyleIdx="1" presStyleCnt="10"/>
      <dgm:spPr/>
    </dgm:pt>
    <dgm:pt modelId="{EE40DF71-55C2-4589-A98C-23E2B2D77D52}" type="pres">
      <dgm:prSet presAssocID="{B571AF6D-132E-4F41-BB80-E02268FFB28F}" presName="node" presStyleLbl="node1" presStyleIdx="2" presStyleCnt="11">
        <dgm:presLayoutVars>
          <dgm:bulletEnabled val="1"/>
        </dgm:presLayoutVars>
      </dgm:prSet>
      <dgm:spPr/>
    </dgm:pt>
    <dgm:pt modelId="{5E4E9757-78F2-4B45-9C3D-037B123D76C8}" type="pres">
      <dgm:prSet presAssocID="{DCA79AA3-1386-4014-BC84-6951DCD4B7BA}" presName="sibTrans" presStyleLbl="sibTrans1D1" presStyleIdx="2" presStyleCnt="10"/>
      <dgm:spPr/>
    </dgm:pt>
    <dgm:pt modelId="{0B63AF5C-3815-4579-A7DF-5DB0585DE726}" type="pres">
      <dgm:prSet presAssocID="{DCA79AA3-1386-4014-BC84-6951DCD4B7BA}" presName="connectorText" presStyleLbl="sibTrans1D1" presStyleIdx="2" presStyleCnt="10"/>
      <dgm:spPr/>
    </dgm:pt>
    <dgm:pt modelId="{A9F66C6A-8DA2-431D-BB7D-12554CB39B0F}" type="pres">
      <dgm:prSet presAssocID="{B0673247-E179-4580-A989-73C6995E40A3}" presName="node" presStyleLbl="node1" presStyleIdx="3" presStyleCnt="11">
        <dgm:presLayoutVars>
          <dgm:bulletEnabled val="1"/>
        </dgm:presLayoutVars>
      </dgm:prSet>
      <dgm:spPr/>
    </dgm:pt>
    <dgm:pt modelId="{1C293A0F-E70C-482E-B7C4-296620295FDC}" type="pres">
      <dgm:prSet presAssocID="{6AC057A5-D099-4427-8D7F-B4D75933225F}" presName="sibTrans" presStyleLbl="sibTrans1D1" presStyleIdx="3" presStyleCnt="10"/>
      <dgm:spPr/>
    </dgm:pt>
    <dgm:pt modelId="{6AD6FD1A-7860-4516-9DC7-10007904A2D9}" type="pres">
      <dgm:prSet presAssocID="{6AC057A5-D099-4427-8D7F-B4D75933225F}" presName="connectorText" presStyleLbl="sibTrans1D1" presStyleIdx="3" presStyleCnt="10"/>
      <dgm:spPr/>
    </dgm:pt>
    <dgm:pt modelId="{5458F0CE-1019-439B-84A4-2C1D6B6E8536}" type="pres">
      <dgm:prSet presAssocID="{1F84A6BE-D3AE-411F-B559-CC37944AD2C3}" presName="node" presStyleLbl="node1" presStyleIdx="4" presStyleCnt="11">
        <dgm:presLayoutVars>
          <dgm:bulletEnabled val="1"/>
        </dgm:presLayoutVars>
      </dgm:prSet>
      <dgm:spPr/>
    </dgm:pt>
    <dgm:pt modelId="{BE28317D-5A38-4C0E-A163-EC4DADCF92E0}" type="pres">
      <dgm:prSet presAssocID="{9E5BDE44-A5A3-4DF9-A359-9B445D0F9B14}" presName="sibTrans" presStyleLbl="sibTrans1D1" presStyleIdx="4" presStyleCnt="10"/>
      <dgm:spPr/>
    </dgm:pt>
    <dgm:pt modelId="{BD1765FE-709D-4752-BF5F-0DAA83D107B1}" type="pres">
      <dgm:prSet presAssocID="{9E5BDE44-A5A3-4DF9-A359-9B445D0F9B14}" presName="connectorText" presStyleLbl="sibTrans1D1" presStyleIdx="4" presStyleCnt="10"/>
      <dgm:spPr/>
    </dgm:pt>
    <dgm:pt modelId="{C7861E9B-B194-4821-93C9-1AB224A4F2B7}" type="pres">
      <dgm:prSet presAssocID="{744F4E3C-4F67-4846-A4E7-D27EF41EED35}" presName="node" presStyleLbl="node1" presStyleIdx="5" presStyleCnt="11">
        <dgm:presLayoutVars>
          <dgm:bulletEnabled val="1"/>
        </dgm:presLayoutVars>
      </dgm:prSet>
      <dgm:spPr/>
    </dgm:pt>
    <dgm:pt modelId="{11DE302C-DBE0-47B6-9E94-E252A1566C32}" type="pres">
      <dgm:prSet presAssocID="{AA3803FE-D5CC-4CD2-8DE6-CAA303612864}" presName="sibTrans" presStyleLbl="sibTrans1D1" presStyleIdx="5" presStyleCnt="10"/>
      <dgm:spPr/>
    </dgm:pt>
    <dgm:pt modelId="{280B1149-A1D8-495A-A6BF-6201AEDD0456}" type="pres">
      <dgm:prSet presAssocID="{AA3803FE-D5CC-4CD2-8DE6-CAA303612864}" presName="connectorText" presStyleLbl="sibTrans1D1" presStyleIdx="5" presStyleCnt="10"/>
      <dgm:spPr/>
    </dgm:pt>
    <dgm:pt modelId="{A422F316-0DED-47D7-8174-9803B3D6C6AD}" type="pres">
      <dgm:prSet presAssocID="{84A95DE7-20AE-4CAF-AF7D-D793BBE95E00}" presName="node" presStyleLbl="node1" presStyleIdx="6" presStyleCnt="11">
        <dgm:presLayoutVars>
          <dgm:bulletEnabled val="1"/>
        </dgm:presLayoutVars>
      </dgm:prSet>
      <dgm:spPr/>
    </dgm:pt>
    <dgm:pt modelId="{EEB72ABD-3CAF-4687-B88C-2AB87B538E77}" type="pres">
      <dgm:prSet presAssocID="{BCA24339-880E-4D0B-85E4-CC942EA2306A}" presName="sibTrans" presStyleLbl="sibTrans1D1" presStyleIdx="6" presStyleCnt="10"/>
      <dgm:spPr/>
    </dgm:pt>
    <dgm:pt modelId="{006A04CC-E50B-4D2D-9354-3B6CF313C9E4}" type="pres">
      <dgm:prSet presAssocID="{BCA24339-880E-4D0B-85E4-CC942EA2306A}" presName="connectorText" presStyleLbl="sibTrans1D1" presStyleIdx="6" presStyleCnt="10"/>
      <dgm:spPr/>
    </dgm:pt>
    <dgm:pt modelId="{6C8E0D89-5449-48C2-8320-2915E30D825A}" type="pres">
      <dgm:prSet presAssocID="{198B7D30-CB26-4CF0-9677-92D68DA912AD}" presName="node" presStyleLbl="node1" presStyleIdx="7" presStyleCnt="11">
        <dgm:presLayoutVars>
          <dgm:bulletEnabled val="1"/>
        </dgm:presLayoutVars>
      </dgm:prSet>
      <dgm:spPr/>
    </dgm:pt>
    <dgm:pt modelId="{E7BF5028-B625-46F9-A3DA-B3AADD7CC23B}" type="pres">
      <dgm:prSet presAssocID="{E892EA81-2465-496F-9D51-205773E09D2D}" presName="sibTrans" presStyleLbl="sibTrans1D1" presStyleIdx="7" presStyleCnt="10"/>
      <dgm:spPr/>
    </dgm:pt>
    <dgm:pt modelId="{96F8C68A-09CD-4B8C-A9B9-83433BEC0DC2}" type="pres">
      <dgm:prSet presAssocID="{E892EA81-2465-496F-9D51-205773E09D2D}" presName="connectorText" presStyleLbl="sibTrans1D1" presStyleIdx="7" presStyleCnt="10"/>
      <dgm:spPr/>
    </dgm:pt>
    <dgm:pt modelId="{BD98302C-47B9-4DFE-BBBD-265A2AC96FD0}" type="pres">
      <dgm:prSet presAssocID="{3A218284-747E-4A77-A840-DCEA901B3191}" presName="node" presStyleLbl="node1" presStyleIdx="8" presStyleCnt="11">
        <dgm:presLayoutVars>
          <dgm:bulletEnabled val="1"/>
        </dgm:presLayoutVars>
      </dgm:prSet>
      <dgm:spPr/>
    </dgm:pt>
    <dgm:pt modelId="{F867AC8A-1C56-4858-8EA1-4366C2759425}" type="pres">
      <dgm:prSet presAssocID="{3973EFB2-F95B-4CB3-A8B0-91659A2CB8E3}" presName="sibTrans" presStyleLbl="sibTrans1D1" presStyleIdx="8" presStyleCnt="10"/>
      <dgm:spPr/>
    </dgm:pt>
    <dgm:pt modelId="{3E73962B-6240-4E1E-9FA9-A6D713D238F0}" type="pres">
      <dgm:prSet presAssocID="{3973EFB2-F95B-4CB3-A8B0-91659A2CB8E3}" presName="connectorText" presStyleLbl="sibTrans1D1" presStyleIdx="8" presStyleCnt="10"/>
      <dgm:spPr/>
    </dgm:pt>
    <dgm:pt modelId="{6429E7B1-A236-4022-B0CF-65F24CA7A8A5}" type="pres">
      <dgm:prSet presAssocID="{3E2606A9-E9C6-4E17-8374-BC430792020C}" presName="node" presStyleLbl="node1" presStyleIdx="9" presStyleCnt="11">
        <dgm:presLayoutVars>
          <dgm:bulletEnabled val="1"/>
        </dgm:presLayoutVars>
      </dgm:prSet>
      <dgm:spPr/>
    </dgm:pt>
    <dgm:pt modelId="{C6ACE5D0-608D-4B75-976A-B268A8CB60E6}" type="pres">
      <dgm:prSet presAssocID="{A2694EDA-A916-457D-8057-C58FE0328588}" presName="sibTrans" presStyleLbl="sibTrans1D1" presStyleIdx="9" presStyleCnt="10"/>
      <dgm:spPr/>
    </dgm:pt>
    <dgm:pt modelId="{20178049-163D-4B85-8443-8AE7C32D45E4}" type="pres">
      <dgm:prSet presAssocID="{A2694EDA-A916-457D-8057-C58FE0328588}" presName="connectorText" presStyleLbl="sibTrans1D1" presStyleIdx="9" presStyleCnt="10"/>
      <dgm:spPr/>
    </dgm:pt>
    <dgm:pt modelId="{69341780-1585-46B8-98D1-7C2D95D97F86}" type="pres">
      <dgm:prSet presAssocID="{0F2D192E-F1FB-48FD-B306-008029AD7E9A}" presName="node" presStyleLbl="node1" presStyleIdx="10" presStyleCnt="11">
        <dgm:presLayoutVars>
          <dgm:bulletEnabled val="1"/>
        </dgm:presLayoutVars>
      </dgm:prSet>
      <dgm:spPr/>
    </dgm:pt>
  </dgm:ptLst>
  <dgm:cxnLst>
    <dgm:cxn modelId="{1D94AC07-6B4E-486B-9616-CFADA985D6E6}" type="presOf" srcId="{FE6023AB-82CB-4702-A642-5120E59AA876}" destId="{2491A06D-A3A9-4AED-905B-EA34F08CDE50}" srcOrd="1" destOrd="0" presId="urn:microsoft.com/office/officeart/2016/7/layout/RepeatingBendingProcessNew"/>
    <dgm:cxn modelId="{F6794810-9225-4143-B4B8-99B3B636A724}" type="presOf" srcId="{DCA79AA3-1386-4014-BC84-6951DCD4B7BA}" destId="{0B63AF5C-3815-4579-A7DF-5DB0585DE726}" srcOrd="1" destOrd="0" presId="urn:microsoft.com/office/officeart/2016/7/layout/RepeatingBendingProcessNew"/>
    <dgm:cxn modelId="{F0F76D11-C4E5-4F62-8A77-D01AD4E37EFE}" srcId="{8D25F0B6-39DE-4016-BFDC-803D08BFD5AE}" destId="{0F2D192E-F1FB-48FD-B306-008029AD7E9A}" srcOrd="10" destOrd="0" parTransId="{C59D90C2-E42B-46DB-B8E1-CE4B2E90A39E}" sibTransId="{A926EAC9-3E43-4100-9B6D-9E75A0D728F1}"/>
    <dgm:cxn modelId="{86023613-A03D-4CD2-8FAE-96987CB88DAB}" type="presOf" srcId="{198B7D30-CB26-4CF0-9677-92D68DA912AD}" destId="{6C8E0D89-5449-48C2-8320-2915E30D825A}" srcOrd="0" destOrd="0" presId="urn:microsoft.com/office/officeart/2016/7/layout/RepeatingBendingProcessNew"/>
    <dgm:cxn modelId="{3763701B-684F-44C1-8376-B3AABFD7EDD7}" type="presOf" srcId="{9E5BDE44-A5A3-4DF9-A359-9B445D0F9B14}" destId="{BE28317D-5A38-4C0E-A163-EC4DADCF92E0}" srcOrd="0" destOrd="0" presId="urn:microsoft.com/office/officeart/2016/7/layout/RepeatingBendingProcessNew"/>
    <dgm:cxn modelId="{5B862126-17F5-4EFA-8857-2CFCC65E31B2}" type="presOf" srcId="{6AC057A5-D099-4427-8D7F-B4D75933225F}" destId="{1C293A0F-E70C-482E-B7C4-296620295FDC}" srcOrd="0" destOrd="0" presId="urn:microsoft.com/office/officeart/2016/7/layout/RepeatingBendingProcessNew"/>
    <dgm:cxn modelId="{B4123A2A-0448-4354-9BA7-4F96425078BF}" srcId="{8D25F0B6-39DE-4016-BFDC-803D08BFD5AE}" destId="{3A218284-747E-4A77-A840-DCEA901B3191}" srcOrd="8" destOrd="0" parTransId="{A15FF700-A7F9-43D2-A66A-A326BB41BC9B}" sibTransId="{3973EFB2-F95B-4CB3-A8B0-91659A2CB8E3}"/>
    <dgm:cxn modelId="{7408C32A-B376-4C20-A50A-74BA88B5880C}" type="presOf" srcId="{AA3803FE-D5CC-4CD2-8DE6-CAA303612864}" destId="{11DE302C-DBE0-47B6-9E94-E252A1566C32}" srcOrd="0" destOrd="0" presId="urn:microsoft.com/office/officeart/2016/7/layout/RepeatingBendingProcessNew"/>
    <dgm:cxn modelId="{797C812B-11D8-49CF-A2E2-F35EE2207821}" type="presOf" srcId="{9E5BDE44-A5A3-4DF9-A359-9B445D0F9B14}" destId="{BD1765FE-709D-4752-BF5F-0DAA83D107B1}" srcOrd="1" destOrd="0" presId="urn:microsoft.com/office/officeart/2016/7/layout/RepeatingBendingProcessNew"/>
    <dgm:cxn modelId="{496C1430-1D7E-4D52-A1E6-56BED4CC3DA3}" type="presOf" srcId="{BCA24339-880E-4D0B-85E4-CC942EA2306A}" destId="{EEB72ABD-3CAF-4687-B88C-2AB87B538E77}" srcOrd="0" destOrd="0" presId="urn:microsoft.com/office/officeart/2016/7/layout/RepeatingBendingProcessNew"/>
    <dgm:cxn modelId="{2FAAFB62-04BA-406B-897F-6642A10573D4}" type="presOf" srcId="{1F84A6BE-D3AE-411F-B559-CC37944AD2C3}" destId="{5458F0CE-1019-439B-84A4-2C1D6B6E8536}" srcOrd="0" destOrd="0" presId="urn:microsoft.com/office/officeart/2016/7/layout/RepeatingBendingProcessNew"/>
    <dgm:cxn modelId="{D637FD42-3F5E-4A89-8F14-810AB17B84CC}" type="presOf" srcId="{FE6023AB-82CB-4702-A642-5120E59AA876}" destId="{E743DF43-04F0-485F-8E9A-604C44135509}" srcOrd="0" destOrd="0" presId="urn:microsoft.com/office/officeart/2016/7/layout/RepeatingBendingProcessNew"/>
    <dgm:cxn modelId="{DE02B345-E599-4D09-AD21-F2E68EFAB622}" type="presOf" srcId="{A2694EDA-A916-457D-8057-C58FE0328588}" destId="{C6ACE5D0-608D-4B75-976A-B268A8CB60E6}" srcOrd="0" destOrd="0" presId="urn:microsoft.com/office/officeart/2016/7/layout/RepeatingBendingProcessNew"/>
    <dgm:cxn modelId="{07742266-6776-436C-A1E7-97D669B676DE}" type="presOf" srcId="{B571AF6D-132E-4F41-BB80-E02268FFB28F}" destId="{EE40DF71-55C2-4589-A98C-23E2B2D77D52}" srcOrd="0" destOrd="0" presId="urn:microsoft.com/office/officeart/2016/7/layout/RepeatingBendingProcessNew"/>
    <dgm:cxn modelId="{9AE71668-0D67-4D5B-8CB3-ABEC1C0DABB8}" type="presOf" srcId="{10B6124B-7528-4293-9AD7-876A62F2486B}" destId="{790514CA-D57D-4A66-BB64-47FFE4AF5983}" srcOrd="0" destOrd="0" presId="urn:microsoft.com/office/officeart/2016/7/layout/RepeatingBendingProcessNew"/>
    <dgm:cxn modelId="{95363869-E31E-444C-A085-0D14259EA87E}" type="presOf" srcId="{E892EA81-2465-496F-9D51-205773E09D2D}" destId="{96F8C68A-09CD-4B8C-A9B9-83433BEC0DC2}" srcOrd="1" destOrd="0" presId="urn:microsoft.com/office/officeart/2016/7/layout/RepeatingBendingProcessNew"/>
    <dgm:cxn modelId="{0AAA074A-E7BF-4135-B70A-EE4FA781C197}" srcId="{8D25F0B6-39DE-4016-BFDC-803D08BFD5AE}" destId="{3E2606A9-E9C6-4E17-8374-BC430792020C}" srcOrd="9" destOrd="0" parTransId="{09BE778B-2982-4C0B-BFA3-8D3F7B5C2EA6}" sibTransId="{A2694EDA-A916-457D-8057-C58FE0328588}"/>
    <dgm:cxn modelId="{2F64A94D-8572-46A1-BB7B-68A53C770E92}" srcId="{8D25F0B6-39DE-4016-BFDC-803D08BFD5AE}" destId="{84A95DE7-20AE-4CAF-AF7D-D793BBE95E00}" srcOrd="6" destOrd="0" parTransId="{CEDCDB26-557E-48D0-A2E5-106A0319887E}" sibTransId="{BCA24339-880E-4D0B-85E4-CC942EA2306A}"/>
    <dgm:cxn modelId="{DE82BC50-B3C8-4399-80EE-06215D1E4E16}" type="presOf" srcId="{B0673247-E179-4580-A989-73C6995E40A3}" destId="{A9F66C6A-8DA2-431D-BB7D-12554CB39B0F}" srcOrd="0" destOrd="0" presId="urn:microsoft.com/office/officeart/2016/7/layout/RepeatingBendingProcessNew"/>
    <dgm:cxn modelId="{EAA28371-A53C-488A-99C8-7582DE388AED}" type="presOf" srcId="{6AC057A5-D099-4427-8D7F-B4D75933225F}" destId="{6AD6FD1A-7860-4516-9DC7-10007904A2D9}" srcOrd="1" destOrd="0" presId="urn:microsoft.com/office/officeart/2016/7/layout/RepeatingBendingProcessNew"/>
    <dgm:cxn modelId="{2199487C-CC6C-417D-9646-F70C5A2DE6FB}" srcId="{8D25F0B6-39DE-4016-BFDC-803D08BFD5AE}" destId="{10B6124B-7528-4293-9AD7-876A62F2486B}" srcOrd="0" destOrd="0" parTransId="{07B760B5-FB2A-4CAC-8DC8-E40C5142D4E2}" sibTransId="{66F538DF-A8D8-4461-9D8E-04590CC759C8}"/>
    <dgm:cxn modelId="{80F51C88-840C-4499-AAE7-031D309F1729}" srcId="{8D25F0B6-39DE-4016-BFDC-803D08BFD5AE}" destId="{28FE066D-35D8-470F-85AF-D348B36C2BC4}" srcOrd="1" destOrd="0" parTransId="{A6313EBF-BA60-4544-A774-8775B0E93FF7}" sibTransId="{FE6023AB-82CB-4702-A642-5120E59AA876}"/>
    <dgm:cxn modelId="{8B5C8392-EE42-40FF-B9CD-B05E259D2FED}" type="presOf" srcId="{3E2606A9-E9C6-4E17-8374-BC430792020C}" destId="{6429E7B1-A236-4022-B0CF-65F24CA7A8A5}" srcOrd="0" destOrd="0" presId="urn:microsoft.com/office/officeart/2016/7/layout/RepeatingBendingProcessNew"/>
    <dgm:cxn modelId="{48AD0A93-B64B-457D-A978-4B5299D29C92}" type="presOf" srcId="{84A95DE7-20AE-4CAF-AF7D-D793BBE95E00}" destId="{A422F316-0DED-47D7-8174-9803B3D6C6AD}" srcOrd="0" destOrd="0" presId="urn:microsoft.com/office/officeart/2016/7/layout/RepeatingBendingProcessNew"/>
    <dgm:cxn modelId="{65C3AA9E-67C9-4B68-B8F7-48853BFEF41A}" srcId="{8D25F0B6-39DE-4016-BFDC-803D08BFD5AE}" destId="{1F84A6BE-D3AE-411F-B559-CC37944AD2C3}" srcOrd="4" destOrd="0" parTransId="{B175EFA5-305D-42D3-8195-0ED33F346C49}" sibTransId="{9E5BDE44-A5A3-4DF9-A359-9B445D0F9B14}"/>
    <dgm:cxn modelId="{C50B0FA2-5E74-48C9-9E0F-AC185347DC6A}" srcId="{8D25F0B6-39DE-4016-BFDC-803D08BFD5AE}" destId="{744F4E3C-4F67-4846-A4E7-D27EF41EED35}" srcOrd="5" destOrd="0" parTransId="{369A86CA-4A3A-47FF-8A60-26A04B25DAEC}" sibTransId="{AA3803FE-D5CC-4CD2-8DE6-CAA303612864}"/>
    <dgm:cxn modelId="{B751A5A4-113C-4D9E-BBEA-39B2E0D96A00}" type="presOf" srcId="{66F538DF-A8D8-4461-9D8E-04590CC759C8}" destId="{98408C84-A07B-4DDA-8F58-0B0689180CC8}" srcOrd="0" destOrd="0" presId="urn:microsoft.com/office/officeart/2016/7/layout/RepeatingBendingProcessNew"/>
    <dgm:cxn modelId="{36032DA7-8266-4DBF-9F60-121EA47EECBD}" type="presOf" srcId="{66F538DF-A8D8-4461-9D8E-04590CC759C8}" destId="{7560F844-8405-4108-9125-CB4B1072FD20}" srcOrd="1" destOrd="0" presId="urn:microsoft.com/office/officeart/2016/7/layout/RepeatingBendingProcessNew"/>
    <dgm:cxn modelId="{333511B1-BF0D-4EA5-A6FB-9C9EBBAE41F0}" type="presOf" srcId="{8D25F0B6-39DE-4016-BFDC-803D08BFD5AE}" destId="{90C58441-0A45-42E9-A64D-DD8E45543EE8}" srcOrd="0" destOrd="0" presId="urn:microsoft.com/office/officeart/2016/7/layout/RepeatingBendingProcessNew"/>
    <dgm:cxn modelId="{646B6DBD-307A-4112-944F-7591A9756C3E}" type="presOf" srcId="{0F2D192E-F1FB-48FD-B306-008029AD7E9A}" destId="{69341780-1585-46B8-98D1-7C2D95D97F86}" srcOrd="0" destOrd="0" presId="urn:microsoft.com/office/officeart/2016/7/layout/RepeatingBendingProcessNew"/>
    <dgm:cxn modelId="{FFEB76C0-A92D-485D-96D4-06A21076005C}" srcId="{8D25F0B6-39DE-4016-BFDC-803D08BFD5AE}" destId="{B571AF6D-132E-4F41-BB80-E02268FFB28F}" srcOrd="2" destOrd="0" parTransId="{7052E301-EBEE-4143-A66E-0E2D2F438A61}" sibTransId="{DCA79AA3-1386-4014-BC84-6951DCD4B7BA}"/>
    <dgm:cxn modelId="{EB4F48C2-7CE9-43BD-A07D-E2E4CDBEDCBD}" type="presOf" srcId="{AA3803FE-D5CC-4CD2-8DE6-CAA303612864}" destId="{280B1149-A1D8-495A-A6BF-6201AEDD0456}" srcOrd="1" destOrd="0" presId="urn:microsoft.com/office/officeart/2016/7/layout/RepeatingBendingProcessNew"/>
    <dgm:cxn modelId="{3CEF8FCD-9609-4FB7-8D51-BF6A6D53423A}" type="presOf" srcId="{E892EA81-2465-496F-9D51-205773E09D2D}" destId="{E7BF5028-B625-46F9-A3DA-B3AADD7CC23B}" srcOrd="0" destOrd="0" presId="urn:microsoft.com/office/officeart/2016/7/layout/RepeatingBendingProcessNew"/>
    <dgm:cxn modelId="{6E70FBCF-4B6A-4362-94C9-0939D80B004C}" type="presOf" srcId="{A2694EDA-A916-457D-8057-C58FE0328588}" destId="{20178049-163D-4B85-8443-8AE7C32D45E4}" srcOrd="1" destOrd="0" presId="urn:microsoft.com/office/officeart/2016/7/layout/RepeatingBendingProcessNew"/>
    <dgm:cxn modelId="{4E763BDD-CB31-4783-A3D0-CBA41DED0A61}" type="presOf" srcId="{BCA24339-880E-4D0B-85E4-CC942EA2306A}" destId="{006A04CC-E50B-4D2D-9354-3B6CF313C9E4}" srcOrd="1" destOrd="0" presId="urn:microsoft.com/office/officeart/2016/7/layout/RepeatingBendingProcessNew"/>
    <dgm:cxn modelId="{54BEC8E3-1BD9-4AE9-99C1-791D7451A235}" srcId="{8D25F0B6-39DE-4016-BFDC-803D08BFD5AE}" destId="{198B7D30-CB26-4CF0-9677-92D68DA912AD}" srcOrd="7" destOrd="0" parTransId="{C410A0CC-905C-4053-8233-219FAD78628F}" sibTransId="{E892EA81-2465-496F-9D51-205773E09D2D}"/>
    <dgm:cxn modelId="{D6B2D6E8-CD94-4BCB-B89C-4DDFA6BED70C}" type="presOf" srcId="{28FE066D-35D8-470F-85AF-D348B36C2BC4}" destId="{14B3D3B9-7BBA-4494-9A1A-CB23B44D7FBD}" srcOrd="0" destOrd="0" presId="urn:microsoft.com/office/officeart/2016/7/layout/RepeatingBendingProcessNew"/>
    <dgm:cxn modelId="{277616ED-1023-48F0-8426-FF3A8A533466}" type="presOf" srcId="{DCA79AA3-1386-4014-BC84-6951DCD4B7BA}" destId="{5E4E9757-78F2-4B45-9C3D-037B123D76C8}" srcOrd="0" destOrd="0" presId="urn:microsoft.com/office/officeart/2016/7/layout/RepeatingBendingProcessNew"/>
    <dgm:cxn modelId="{AB8548EF-FD47-4DDD-89D1-EE928A2227C3}" type="presOf" srcId="{744F4E3C-4F67-4846-A4E7-D27EF41EED35}" destId="{C7861E9B-B194-4821-93C9-1AB224A4F2B7}" srcOrd="0" destOrd="0" presId="urn:microsoft.com/office/officeart/2016/7/layout/RepeatingBendingProcessNew"/>
    <dgm:cxn modelId="{290983F0-E1CE-4443-9836-1EEAD56348BA}" srcId="{8D25F0B6-39DE-4016-BFDC-803D08BFD5AE}" destId="{B0673247-E179-4580-A989-73C6995E40A3}" srcOrd="3" destOrd="0" parTransId="{B04EB0FD-D2DB-4C1F-9104-73F19CCA2812}" sibTransId="{6AC057A5-D099-4427-8D7F-B4D75933225F}"/>
    <dgm:cxn modelId="{C5B7A8F3-63CB-454D-A3F5-451E57E37349}" type="presOf" srcId="{3973EFB2-F95B-4CB3-A8B0-91659A2CB8E3}" destId="{3E73962B-6240-4E1E-9FA9-A6D713D238F0}" srcOrd="1" destOrd="0" presId="urn:microsoft.com/office/officeart/2016/7/layout/RepeatingBendingProcessNew"/>
    <dgm:cxn modelId="{F6B527FA-9755-4E7A-B2CE-E17E83D7C517}" type="presOf" srcId="{3973EFB2-F95B-4CB3-A8B0-91659A2CB8E3}" destId="{F867AC8A-1C56-4858-8EA1-4366C2759425}" srcOrd="0" destOrd="0" presId="urn:microsoft.com/office/officeart/2016/7/layout/RepeatingBendingProcessNew"/>
    <dgm:cxn modelId="{65FB8EFF-CA85-4347-B86E-56D31AB08281}" type="presOf" srcId="{3A218284-747E-4A77-A840-DCEA901B3191}" destId="{BD98302C-47B9-4DFE-BBBD-265A2AC96FD0}" srcOrd="0" destOrd="0" presId="urn:microsoft.com/office/officeart/2016/7/layout/RepeatingBendingProcessNew"/>
    <dgm:cxn modelId="{C4C757B4-A938-4B73-BF65-A3A7B7230C3B}" type="presParOf" srcId="{90C58441-0A45-42E9-A64D-DD8E45543EE8}" destId="{790514CA-D57D-4A66-BB64-47FFE4AF5983}" srcOrd="0" destOrd="0" presId="urn:microsoft.com/office/officeart/2016/7/layout/RepeatingBendingProcessNew"/>
    <dgm:cxn modelId="{17222B8D-7EB3-4594-84F5-4EAAB45C846C}" type="presParOf" srcId="{90C58441-0A45-42E9-A64D-DD8E45543EE8}" destId="{98408C84-A07B-4DDA-8F58-0B0689180CC8}" srcOrd="1" destOrd="0" presId="urn:microsoft.com/office/officeart/2016/7/layout/RepeatingBendingProcessNew"/>
    <dgm:cxn modelId="{C41F4A52-EF2E-4BF9-BE78-8B902400B669}" type="presParOf" srcId="{98408C84-A07B-4DDA-8F58-0B0689180CC8}" destId="{7560F844-8405-4108-9125-CB4B1072FD20}" srcOrd="0" destOrd="0" presId="urn:microsoft.com/office/officeart/2016/7/layout/RepeatingBendingProcessNew"/>
    <dgm:cxn modelId="{7AEF28AD-DFB1-4C5B-8026-BE0D2AF7EEF8}" type="presParOf" srcId="{90C58441-0A45-42E9-A64D-DD8E45543EE8}" destId="{14B3D3B9-7BBA-4494-9A1A-CB23B44D7FBD}" srcOrd="2" destOrd="0" presId="urn:microsoft.com/office/officeart/2016/7/layout/RepeatingBendingProcessNew"/>
    <dgm:cxn modelId="{1C5906CB-3242-4415-8D00-2BFF3724F32A}" type="presParOf" srcId="{90C58441-0A45-42E9-A64D-DD8E45543EE8}" destId="{E743DF43-04F0-485F-8E9A-604C44135509}" srcOrd="3" destOrd="0" presId="urn:microsoft.com/office/officeart/2016/7/layout/RepeatingBendingProcessNew"/>
    <dgm:cxn modelId="{3F412EA2-FB9F-4FDD-9D51-F5E80CB1A158}" type="presParOf" srcId="{E743DF43-04F0-485F-8E9A-604C44135509}" destId="{2491A06D-A3A9-4AED-905B-EA34F08CDE50}" srcOrd="0" destOrd="0" presId="urn:microsoft.com/office/officeart/2016/7/layout/RepeatingBendingProcessNew"/>
    <dgm:cxn modelId="{B971084B-B802-48CF-A791-A2195EC1FE82}" type="presParOf" srcId="{90C58441-0A45-42E9-A64D-DD8E45543EE8}" destId="{EE40DF71-55C2-4589-A98C-23E2B2D77D52}" srcOrd="4" destOrd="0" presId="urn:microsoft.com/office/officeart/2016/7/layout/RepeatingBendingProcessNew"/>
    <dgm:cxn modelId="{5F7309DF-892E-4BE7-AE2F-D726742FD0D1}" type="presParOf" srcId="{90C58441-0A45-42E9-A64D-DD8E45543EE8}" destId="{5E4E9757-78F2-4B45-9C3D-037B123D76C8}" srcOrd="5" destOrd="0" presId="urn:microsoft.com/office/officeart/2016/7/layout/RepeatingBendingProcessNew"/>
    <dgm:cxn modelId="{9E792959-891C-4E34-AE97-B0F3A8C47516}" type="presParOf" srcId="{5E4E9757-78F2-4B45-9C3D-037B123D76C8}" destId="{0B63AF5C-3815-4579-A7DF-5DB0585DE726}" srcOrd="0" destOrd="0" presId="urn:microsoft.com/office/officeart/2016/7/layout/RepeatingBendingProcessNew"/>
    <dgm:cxn modelId="{EFB1C0FE-FD58-42BD-B925-275007CF24DC}" type="presParOf" srcId="{90C58441-0A45-42E9-A64D-DD8E45543EE8}" destId="{A9F66C6A-8DA2-431D-BB7D-12554CB39B0F}" srcOrd="6" destOrd="0" presId="urn:microsoft.com/office/officeart/2016/7/layout/RepeatingBendingProcessNew"/>
    <dgm:cxn modelId="{5DBDA4AF-E96B-407D-8AC8-0F708DE16CAB}" type="presParOf" srcId="{90C58441-0A45-42E9-A64D-DD8E45543EE8}" destId="{1C293A0F-E70C-482E-B7C4-296620295FDC}" srcOrd="7" destOrd="0" presId="urn:microsoft.com/office/officeart/2016/7/layout/RepeatingBendingProcessNew"/>
    <dgm:cxn modelId="{7089999A-E392-42B8-80EB-7C3E1835D91A}" type="presParOf" srcId="{1C293A0F-E70C-482E-B7C4-296620295FDC}" destId="{6AD6FD1A-7860-4516-9DC7-10007904A2D9}" srcOrd="0" destOrd="0" presId="urn:microsoft.com/office/officeart/2016/7/layout/RepeatingBendingProcessNew"/>
    <dgm:cxn modelId="{C227F571-1EF4-449B-8017-1F3B297CD356}" type="presParOf" srcId="{90C58441-0A45-42E9-A64D-DD8E45543EE8}" destId="{5458F0CE-1019-439B-84A4-2C1D6B6E8536}" srcOrd="8" destOrd="0" presId="urn:microsoft.com/office/officeart/2016/7/layout/RepeatingBendingProcessNew"/>
    <dgm:cxn modelId="{F950F733-BCA9-4AB7-AC69-2E84E9BA659F}" type="presParOf" srcId="{90C58441-0A45-42E9-A64D-DD8E45543EE8}" destId="{BE28317D-5A38-4C0E-A163-EC4DADCF92E0}" srcOrd="9" destOrd="0" presId="urn:microsoft.com/office/officeart/2016/7/layout/RepeatingBendingProcessNew"/>
    <dgm:cxn modelId="{A7395FC5-D929-4CA9-A2D1-0E1937303445}" type="presParOf" srcId="{BE28317D-5A38-4C0E-A163-EC4DADCF92E0}" destId="{BD1765FE-709D-4752-BF5F-0DAA83D107B1}" srcOrd="0" destOrd="0" presId="urn:microsoft.com/office/officeart/2016/7/layout/RepeatingBendingProcessNew"/>
    <dgm:cxn modelId="{54BD4034-A149-45B1-9034-C5D45A8BFF9B}" type="presParOf" srcId="{90C58441-0A45-42E9-A64D-DD8E45543EE8}" destId="{C7861E9B-B194-4821-93C9-1AB224A4F2B7}" srcOrd="10" destOrd="0" presId="urn:microsoft.com/office/officeart/2016/7/layout/RepeatingBendingProcessNew"/>
    <dgm:cxn modelId="{9AB77999-C1CF-4150-915A-C705E48C7B43}" type="presParOf" srcId="{90C58441-0A45-42E9-A64D-DD8E45543EE8}" destId="{11DE302C-DBE0-47B6-9E94-E252A1566C32}" srcOrd="11" destOrd="0" presId="urn:microsoft.com/office/officeart/2016/7/layout/RepeatingBendingProcessNew"/>
    <dgm:cxn modelId="{80699641-2452-4EB8-9984-88DE96A4EC30}" type="presParOf" srcId="{11DE302C-DBE0-47B6-9E94-E252A1566C32}" destId="{280B1149-A1D8-495A-A6BF-6201AEDD0456}" srcOrd="0" destOrd="0" presId="urn:microsoft.com/office/officeart/2016/7/layout/RepeatingBendingProcessNew"/>
    <dgm:cxn modelId="{53699D70-23B8-4E12-9C85-5902B94519B4}" type="presParOf" srcId="{90C58441-0A45-42E9-A64D-DD8E45543EE8}" destId="{A422F316-0DED-47D7-8174-9803B3D6C6AD}" srcOrd="12" destOrd="0" presId="urn:microsoft.com/office/officeart/2016/7/layout/RepeatingBendingProcessNew"/>
    <dgm:cxn modelId="{88035FAC-5088-4937-8D54-8A0FA25E1A94}" type="presParOf" srcId="{90C58441-0A45-42E9-A64D-DD8E45543EE8}" destId="{EEB72ABD-3CAF-4687-B88C-2AB87B538E77}" srcOrd="13" destOrd="0" presId="urn:microsoft.com/office/officeart/2016/7/layout/RepeatingBendingProcessNew"/>
    <dgm:cxn modelId="{03C3D1AF-1BA5-4E0D-9BC4-86555E5F5DC7}" type="presParOf" srcId="{EEB72ABD-3CAF-4687-B88C-2AB87B538E77}" destId="{006A04CC-E50B-4D2D-9354-3B6CF313C9E4}" srcOrd="0" destOrd="0" presId="urn:microsoft.com/office/officeart/2016/7/layout/RepeatingBendingProcessNew"/>
    <dgm:cxn modelId="{3CD91252-228C-4B12-B3E4-BE8F043704B9}" type="presParOf" srcId="{90C58441-0A45-42E9-A64D-DD8E45543EE8}" destId="{6C8E0D89-5449-48C2-8320-2915E30D825A}" srcOrd="14" destOrd="0" presId="urn:microsoft.com/office/officeart/2016/7/layout/RepeatingBendingProcessNew"/>
    <dgm:cxn modelId="{9ABAC218-A38F-4209-BF38-CAE14A0F5C27}" type="presParOf" srcId="{90C58441-0A45-42E9-A64D-DD8E45543EE8}" destId="{E7BF5028-B625-46F9-A3DA-B3AADD7CC23B}" srcOrd="15" destOrd="0" presId="urn:microsoft.com/office/officeart/2016/7/layout/RepeatingBendingProcessNew"/>
    <dgm:cxn modelId="{0237489F-7989-433D-8B52-B3AB5556CFDC}" type="presParOf" srcId="{E7BF5028-B625-46F9-A3DA-B3AADD7CC23B}" destId="{96F8C68A-09CD-4B8C-A9B9-83433BEC0DC2}" srcOrd="0" destOrd="0" presId="urn:microsoft.com/office/officeart/2016/7/layout/RepeatingBendingProcessNew"/>
    <dgm:cxn modelId="{4D490549-3E70-40F0-895C-D622EAF24953}" type="presParOf" srcId="{90C58441-0A45-42E9-A64D-DD8E45543EE8}" destId="{BD98302C-47B9-4DFE-BBBD-265A2AC96FD0}" srcOrd="16" destOrd="0" presId="urn:microsoft.com/office/officeart/2016/7/layout/RepeatingBendingProcessNew"/>
    <dgm:cxn modelId="{A8631117-9E1A-45A0-AB4C-2C130136A7B0}" type="presParOf" srcId="{90C58441-0A45-42E9-A64D-DD8E45543EE8}" destId="{F867AC8A-1C56-4858-8EA1-4366C2759425}" srcOrd="17" destOrd="0" presId="urn:microsoft.com/office/officeart/2016/7/layout/RepeatingBendingProcessNew"/>
    <dgm:cxn modelId="{8E49A82B-FEC1-4795-97B1-CF70C42856B9}" type="presParOf" srcId="{F867AC8A-1C56-4858-8EA1-4366C2759425}" destId="{3E73962B-6240-4E1E-9FA9-A6D713D238F0}" srcOrd="0" destOrd="0" presId="urn:microsoft.com/office/officeart/2016/7/layout/RepeatingBendingProcessNew"/>
    <dgm:cxn modelId="{E3A8E45B-B983-411D-A9FF-43DE008952B8}" type="presParOf" srcId="{90C58441-0A45-42E9-A64D-DD8E45543EE8}" destId="{6429E7B1-A236-4022-B0CF-65F24CA7A8A5}" srcOrd="18" destOrd="0" presId="urn:microsoft.com/office/officeart/2016/7/layout/RepeatingBendingProcessNew"/>
    <dgm:cxn modelId="{83B568B3-9563-4CE9-9457-ACD7C4FB4D99}" type="presParOf" srcId="{90C58441-0A45-42E9-A64D-DD8E45543EE8}" destId="{C6ACE5D0-608D-4B75-976A-B268A8CB60E6}" srcOrd="19" destOrd="0" presId="urn:microsoft.com/office/officeart/2016/7/layout/RepeatingBendingProcessNew"/>
    <dgm:cxn modelId="{9B738472-FC70-4F8E-9060-FB1E8ACC3C49}" type="presParOf" srcId="{C6ACE5D0-608D-4B75-976A-B268A8CB60E6}" destId="{20178049-163D-4B85-8443-8AE7C32D45E4}" srcOrd="0" destOrd="0" presId="urn:microsoft.com/office/officeart/2016/7/layout/RepeatingBendingProcessNew"/>
    <dgm:cxn modelId="{BA4C9BD9-5679-469C-A046-8FBD63147F1D}" type="presParOf" srcId="{90C58441-0A45-42E9-A64D-DD8E45543EE8}" destId="{69341780-1585-46B8-98D1-7C2D95D97F86}" srcOrd="2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99725E-58D7-7B44-94DF-F761C2F9C855}" type="doc">
      <dgm:prSet loTypeId="urn:microsoft.com/office/officeart/2005/8/layout/venn3" loCatId="" qsTypeId="urn:microsoft.com/office/officeart/2005/8/quickstyle/simple1" qsCatId="simple" csTypeId="urn:microsoft.com/office/officeart/2005/8/colors/accent1_2" csCatId="accent1" phldr="1"/>
      <dgm:spPr/>
      <dgm:t>
        <a:bodyPr/>
        <a:lstStyle/>
        <a:p>
          <a:endParaRPr lang="en-GB"/>
        </a:p>
      </dgm:t>
    </dgm:pt>
    <dgm:pt modelId="{0502A29A-9CD5-6048-9A86-AA4E60C51286}">
      <dgm:prSet phldrT="[Text]" custT="1"/>
      <dgm:spPr>
        <a:solidFill>
          <a:schemeClr val="accent4">
            <a:alpha val="75000"/>
          </a:schemeClr>
        </a:solidFill>
      </dgm:spPr>
      <dgm:t>
        <a:bodyPr/>
        <a:lstStyle/>
        <a:p>
          <a:r>
            <a:rPr lang="en-GB" sz="1200" dirty="0"/>
            <a:t>Big Data</a:t>
          </a:r>
        </a:p>
      </dgm:t>
    </dgm:pt>
    <dgm:pt modelId="{5C0DFD24-4406-1F45-8344-69A16CAAF56D}" type="parTrans" cxnId="{79260D3C-2950-4C45-BCC3-3D6F5D8FE9FA}">
      <dgm:prSet/>
      <dgm:spPr/>
      <dgm:t>
        <a:bodyPr/>
        <a:lstStyle/>
        <a:p>
          <a:endParaRPr lang="en-GB" sz="1000"/>
        </a:p>
      </dgm:t>
    </dgm:pt>
    <dgm:pt modelId="{894C9299-7AA7-FD43-B7D9-132A1DD786EF}" type="sibTrans" cxnId="{79260D3C-2950-4C45-BCC3-3D6F5D8FE9FA}">
      <dgm:prSet/>
      <dgm:spPr/>
      <dgm:t>
        <a:bodyPr/>
        <a:lstStyle/>
        <a:p>
          <a:endParaRPr lang="en-GB" sz="1000"/>
        </a:p>
      </dgm:t>
    </dgm:pt>
    <dgm:pt modelId="{AA59B982-60C1-0147-87C9-74EF6465D206}">
      <dgm:prSet phldrT="[Text]" custT="1"/>
      <dgm:spPr>
        <a:solidFill>
          <a:schemeClr val="accent4">
            <a:alpha val="75000"/>
          </a:schemeClr>
        </a:solidFill>
      </dgm:spPr>
      <dgm:t>
        <a:bodyPr/>
        <a:lstStyle/>
        <a:p>
          <a:r>
            <a:rPr lang="en-GB" sz="1200" dirty="0"/>
            <a:t>End-to-end</a:t>
          </a:r>
          <a:br>
            <a:rPr lang="en-GB" sz="1200" dirty="0"/>
          </a:br>
          <a:r>
            <a:rPr lang="en-GB" sz="1200" dirty="0"/>
            <a:t>processes</a:t>
          </a:r>
        </a:p>
      </dgm:t>
    </dgm:pt>
    <dgm:pt modelId="{3BB23B36-BC98-E445-9129-B20BF8B7070C}" type="parTrans" cxnId="{36E94342-563F-7B47-920C-73E6874BC98A}">
      <dgm:prSet/>
      <dgm:spPr/>
      <dgm:t>
        <a:bodyPr/>
        <a:lstStyle/>
        <a:p>
          <a:endParaRPr lang="en-GB" sz="1000"/>
        </a:p>
      </dgm:t>
    </dgm:pt>
    <dgm:pt modelId="{A385ACAA-1470-A444-84AF-B5E3E65253A4}" type="sibTrans" cxnId="{36E94342-563F-7B47-920C-73E6874BC98A}">
      <dgm:prSet/>
      <dgm:spPr/>
      <dgm:t>
        <a:bodyPr/>
        <a:lstStyle/>
        <a:p>
          <a:endParaRPr lang="en-GB" sz="1000"/>
        </a:p>
      </dgm:t>
    </dgm:pt>
    <dgm:pt modelId="{B8A6200E-664B-1948-BDF5-9AAEEDB1D75B}">
      <dgm:prSet phldrT="[Text]" custT="1"/>
      <dgm:spPr/>
      <dgm:t>
        <a:bodyPr/>
        <a:lstStyle/>
        <a:p>
          <a:r>
            <a:rPr lang="en-GB" sz="1000" dirty="0"/>
            <a:t>Extensibility</a:t>
          </a:r>
          <a:br>
            <a:rPr lang="en-GB" sz="1000" dirty="0"/>
          </a:br>
          <a:r>
            <a:rPr lang="en-GB" sz="1000" dirty="0"/>
            <a:t>Integration</a:t>
          </a:r>
        </a:p>
      </dgm:t>
    </dgm:pt>
    <dgm:pt modelId="{E7965986-E2FF-6343-8B09-91E943771006}" type="parTrans" cxnId="{7659EA11-532E-C741-975C-5CE85F6EBD67}">
      <dgm:prSet/>
      <dgm:spPr/>
      <dgm:t>
        <a:bodyPr/>
        <a:lstStyle/>
        <a:p>
          <a:endParaRPr lang="en-GB" sz="1000"/>
        </a:p>
      </dgm:t>
    </dgm:pt>
    <dgm:pt modelId="{176661C2-0797-F24E-8C6C-3E7F085ED299}" type="sibTrans" cxnId="{7659EA11-532E-C741-975C-5CE85F6EBD67}">
      <dgm:prSet/>
      <dgm:spPr/>
      <dgm:t>
        <a:bodyPr/>
        <a:lstStyle/>
        <a:p>
          <a:endParaRPr lang="en-GB" sz="1000"/>
        </a:p>
      </dgm:t>
    </dgm:pt>
    <dgm:pt modelId="{14ABFDA1-CE11-1D40-9DDC-A6A7191C85DC}">
      <dgm:prSet phldrT="[Text]" custT="1"/>
      <dgm:spPr/>
      <dgm:t>
        <a:bodyPr/>
        <a:lstStyle/>
        <a:p>
          <a:r>
            <a:rPr lang="en-GB" sz="1000" dirty="0"/>
            <a:t>Open</a:t>
          </a:r>
          <a:br>
            <a:rPr lang="en-GB" sz="1000"/>
          </a:br>
          <a:r>
            <a:rPr lang="en-GB" sz="1000"/>
            <a:t>Ecosystem</a:t>
          </a:r>
          <a:endParaRPr lang="en-GB" sz="1000" dirty="0"/>
        </a:p>
      </dgm:t>
    </dgm:pt>
    <dgm:pt modelId="{231694E5-C341-624B-94F2-2BD58CA424FB}" type="parTrans" cxnId="{B7779DCF-73ED-F341-BCA6-CC24C02A4663}">
      <dgm:prSet/>
      <dgm:spPr/>
      <dgm:t>
        <a:bodyPr/>
        <a:lstStyle/>
        <a:p>
          <a:endParaRPr lang="en-GB" sz="1000"/>
        </a:p>
      </dgm:t>
    </dgm:pt>
    <dgm:pt modelId="{92CD2C9B-2274-8041-873D-17BDE421C434}" type="sibTrans" cxnId="{B7779DCF-73ED-F341-BCA6-CC24C02A4663}">
      <dgm:prSet/>
      <dgm:spPr/>
      <dgm:t>
        <a:bodyPr/>
        <a:lstStyle/>
        <a:p>
          <a:endParaRPr lang="en-GB" sz="1000"/>
        </a:p>
      </dgm:t>
    </dgm:pt>
    <dgm:pt modelId="{4C3B8174-5DE8-E144-A88E-0648F33BDBE4}">
      <dgm:prSet custT="1"/>
      <dgm:spPr>
        <a:gradFill flip="none" rotWithShape="1">
          <a:gsLst>
            <a:gs pos="0">
              <a:schemeClr val="accent4"/>
            </a:gs>
            <a:gs pos="100000">
              <a:schemeClr val="accent1"/>
            </a:gs>
          </a:gsLst>
          <a:lin ang="0" scaled="1"/>
          <a:tileRect/>
        </a:gradFill>
      </dgm:spPr>
      <dgm:t>
        <a:bodyPr/>
        <a:lstStyle/>
        <a:p>
          <a:r>
            <a:rPr lang="en-GB" sz="1000" dirty="0"/>
            <a:t>Business</a:t>
          </a:r>
          <a:br>
            <a:rPr lang="en-GB" sz="1000" dirty="0"/>
          </a:br>
          <a:r>
            <a:rPr lang="en-GB" sz="1000" dirty="0"/>
            <a:t>Intelligence</a:t>
          </a:r>
        </a:p>
      </dgm:t>
    </dgm:pt>
    <dgm:pt modelId="{E4228807-BCC0-AF45-9C66-670E8C0CBFF1}" type="parTrans" cxnId="{4860C650-C9BB-F249-8641-0B025DE39DA9}">
      <dgm:prSet/>
      <dgm:spPr/>
      <dgm:t>
        <a:bodyPr/>
        <a:lstStyle/>
        <a:p>
          <a:endParaRPr lang="en-GB"/>
        </a:p>
      </dgm:t>
    </dgm:pt>
    <dgm:pt modelId="{2809F0A4-E018-B14A-820C-8B0370998043}" type="sibTrans" cxnId="{4860C650-C9BB-F249-8641-0B025DE39DA9}">
      <dgm:prSet/>
      <dgm:spPr/>
      <dgm:t>
        <a:bodyPr/>
        <a:lstStyle/>
        <a:p>
          <a:endParaRPr lang="en-GB"/>
        </a:p>
      </dgm:t>
    </dgm:pt>
    <dgm:pt modelId="{86AB5C4F-1979-CD41-856C-E3FD5FB83AE0}" type="pres">
      <dgm:prSet presAssocID="{6299725E-58D7-7B44-94DF-F761C2F9C855}" presName="Name0" presStyleCnt="0">
        <dgm:presLayoutVars>
          <dgm:dir/>
          <dgm:resizeHandles val="exact"/>
        </dgm:presLayoutVars>
      </dgm:prSet>
      <dgm:spPr/>
    </dgm:pt>
    <dgm:pt modelId="{553E38D2-A8CC-E742-8BA8-2102FF6485DC}" type="pres">
      <dgm:prSet presAssocID="{0502A29A-9CD5-6048-9A86-AA4E60C51286}" presName="Name5" presStyleLbl="vennNode1" presStyleIdx="0" presStyleCnt="5">
        <dgm:presLayoutVars>
          <dgm:bulletEnabled val="1"/>
        </dgm:presLayoutVars>
      </dgm:prSet>
      <dgm:spPr/>
    </dgm:pt>
    <dgm:pt modelId="{B83DC6BE-3D43-264F-B7BF-B76BA5B3E3A1}" type="pres">
      <dgm:prSet presAssocID="{894C9299-7AA7-FD43-B7D9-132A1DD786EF}" presName="space" presStyleCnt="0"/>
      <dgm:spPr/>
    </dgm:pt>
    <dgm:pt modelId="{6F9198FE-7270-C443-B3F6-1E3C432141C2}" type="pres">
      <dgm:prSet presAssocID="{AA59B982-60C1-0147-87C9-74EF6465D206}" presName="Name5" presStyleLbl="vennNode1" presStyleIdx="1" presStyleCnt="5">
        <dgm:presLayoutVars>
          <dgm:bulletEnabled val="1"/>
        </dgm:presLayoutVars>
      </dgm:prSet>
      <dgm:spPr/>
    </dgm:pt>
    <dgm:pt modelId="{5D811F90-71BC-BA45-A22A-5E694E2CF387}" type="pres">
      <dgm:prSet presAssocID="{A385ACAA-1470-A444-84AF-B5E3E65253A4}" presName="space" presStyleCnt="0"/>
      <dgm:spPr/>
    </dgm:pt>
    <dgm:pt modelId="{B396EB30-5BC4-9947-AEDF-1E4B5AB20CE7}" type="pres">
      <dgm:prSet presAssocID="{4C3B8174-5DE8-E144-A88E-0648F33BDBE4}" presName="Name5" presStyleLbl="vennNode1" presStyleIdx="2" presStyleCnt="5">
        <dgm:presLayoutVars>
          <dgm:bulletEnabled val="1"/>
        </dgm:presLayoutVars>
      </dgm:prSet>
      <dgm:spPr/>
    </dgm:pt>
    <dgm:pt modelId="{7B6CFDB2-B2DD-8F4A-8841-EFEE5A58E2BC}" type="pres">
      <dgm:prSet presAssocID="{2809F0A4-E018-B14A-820C-8B0370998043}" presName="space" presStyleCnt="0"/>
      <dgm:spPr/>
    </dgm:pt>
    <dgm:pt modelId="{FF8FEE63-5F81-8043-B512-3DEA538C9CB5}" type="pres">
      <dgm:prSet presAssocID="{B8A6200E-664B-1948-BDF5-9AAEEDB1D75B}" presName="Name5" presStyleLbl="vennNode1" presStyleIdx="3" presStyleCnt="5">
        <dgm:presLayoutVars>
          <dgm:bulletEnabled val="1"/>
        </dgm:presLayoutVars>
      </dgm:prSet>
      <dgm:spPr/>
    </dgm:pt>
    <dgm:pt modelId="{9CA007CC-D230-8644-A303-6B98F5293F3E}" type="pres">
      <dgm:prSet presAssocID="{176661C2-0797-F24E-8C6C-3E7F085ED299}" presName="space" presStyleCnt="0"/>
      <dgm:spPr/>
    </dgm:pt>
    <dgm:pt modelId="{2B29D357-F9E2-A746-A360-8AB8688F875A}" type="pres">
      <dgm:prSet presAssocID="{14ABFDA1-CE11-1D40-9DDC-A6A7191C85DC}" presName="Name5" presStyleLbl="vennNode1" presStyleIdx="4" presStyleCnt="5">
        <dgm:presLayoutVars>
          <dgm:bulletEnabled val="1"/>
        </dgm:presLayoutVars>
      </dgm:prSet>
      <dgm:spPr/>
    </dgm:pt>
  </dgm:ptLst>
  <dgm:cxnLst>
    <dgm:cxn modelId="{7659EA11-532E-C741-975C-5CE85F6EBD67}" srcId="{6299725E-58D7-7B44-94DF-F761C2F9C855}" destId="{B8A6200E-664B-1948-BDF5-9AAEEDB1D75B}" srcOrd="3" destOrd="0" parTransId="{E7965986-E2FF-6343-8B09-91E943771006}" sibTransId="{176661C2-0797-F24E-8C6C-3E7F085ED299}"/>
    <dgm:cxn modelId="{EDC2C71E-4157-8C47-942C-EA3180D7E638}" type="presOf" srcId="{AA59B982-60C1-0147-87C9-74EF6465D206}" destId="{6F9198FE-7270-C443-B3F6-1E3C432141C2}" srcOrd="0" destOrd="0" presId="urn:microsoft.com/office/officeart/2005/8/layout/venn3"/>
    <dgm:cxn modelId="{7F66A137-60E1-124F-B93C-C3272ED5CF21}" type="presOf" srcId="{B8A6200E-664B-1948-BDF5-9AAEEDB1D75B}" destId="{FF8FEE63-5F81-8043-B512-3DEA538C9CB5}" srcOrd="0" destOrd="0" presId="urn:microsoft.com/office/officeart/2005/8/layout/venn3"/>
    <dgm:cxn modelId="{79260D3C-2950-4C45-BCC3-3D6F5D8FE9FA}" srcId="{6299725E-58D7-7B44-94DF-F761C2F9C855}" destId="{0502A29A-9CD5-6048-9A86-AA4E60C51286}" srcOrd="0" destOrd="0" parTransId="{5C0DFD24-4406-1F45-8344-69A16CAAF56D}" sibTransId="{894C9299-7AA7-FD43-B7D9-132A1DD786EF}"/>
    <dgm:cxn modelId="{3C61305C-6D01-D148-9946-EC5098C36386}" type="presOf" srcId="{6299725E-58D7-7B44-94DF-F761C2F9C855}" destId="{86AB5C4F-1979-CD41-856C-E3FD5FB83AE0}" srcOrd="0" destOrd="0" presId="urn:microsoft.com/office/officeart/2005/8/layout/venn3"/>
    <dgm:cxn modelId="{36E94342-563F-7B47-920C-73E6874BC98A}" srcId="{6299725E-58D7-7B44-94DF-F761C2F9C855}" destId="{AA59B982-60C1-0147-87C9-74EF6465D206}" srcOrd="1" destOrd="0" parTransId="{3BB23B36-BC98-E445-9129-B20BF8B7070C}" sibTransId="{A385ACAA-1470-A444-84AF-B5E3E65253A4}"/>
    <dgm:cxn modelId="{4860C650-C9BB-F249-8641-0B025DE39DA9}" srcId="{6299725E-58D7-7B44-94DF-F761C2F9C855}" destId="{4C3B8174-5DE8-E144-A88E-0648F33BDBE4}" srcOrd="2" destOrd="0" parTransId="{E4228807-BCC0-AF45-9C66-670E8C0CBFF1}" sibTransId="{2809F0A4-E018-B14A-820C-8B0370998043}"/>
    <dgm:cxn modelId="{D2381D8F-E965-C246-A3C2-A8C5257A3AFB}" type="presOf" srcId="{14ABFDA1-CE11-1D40-9DDC-A6A7191C85DC}" destId="{2B29D357-F9E2-A746-A360-8AB8688F875A}" srcOrd="0" destOrd="0" presId="urn:microsoft.com/office/officeart/2005/8/layout/venn3"/>
    <dgm:cxn modelId="{F89ED3AC-98DB-3540-8E20-265A121FC8B6}" type="presOf" srcId="{0502A29A-9CD5-6048-9A86-AA4E60C51286}" destId="{553E38D2-A8CC-E742-8BA8-2102FF6485DC}" srcOrd="0" destOrd="0" presId="urn:microsoft.com/office/officeart/2005/8/layout/venn3"/>
    <dgm:cxn modelId="{3BCD0DC5-761E-CA48-A35B-2CFF48FBCAC3}" type="presOf" srcId="{4C3B8174-5DE8-E144-A88E-0648F33BDBE4}" destId="{B396EB30-5BC4-9947-AEDF-1E4B5AB20CE7}" srcOrd="0" destOrd="0" presId="urn:microsoft.com/office/officeart/2005/8/layout/venn3"/>
    <dgm:cxn modelId="{B7779DCF-73ED-F341-BCA6-CC24C02A4663}" srcId="{6299725E-58D7-7B44-94DF-F761C2F9C855}" destId="{14ABFDA1-CE11-1D40-9DDC-A6A7191C85DC}" srcOrd="4" destOrd="0" parTransId="{231694E5-C341-624B-94F2-2BD58CA424FB}" sibTransId="{92CD2C9B-2274-8041-873D-17BDE421C434}"/>
    <dgm:cxn modelId="{966B2DDE-23FB-DE4F-8804-8243C475B72A}" type="presParOf" srcId="{86AB5C4F-1979-CD41-856C-E3FD5FB83AE0}" destId="{553E38D2-A8CC-E742-8BA8-2102FF6485DC}" srcOrd="0" destOrd="0" presId="urn:microsoft.com/office/officeart/2005/8/layout/venn3"/>
    <dgm:cxn modelId="{0AC0942B-CDA1-EA45-A180-83DDF7724AB8}" type="presParOf" srcId="{86AB5C4F-1979-CD41-856C-E3FD5FB83AE0}" destId="{B83DC6BE-3D43-264F-B7BF-B76BA5B3E3A1}" srcOrd="1" destOrd="0" presId="urn:microsoft.com/office/officeart/2005/8/layout/venn3"/>
    <dgm:cxn modelId="{342D6713-1610-AE48-81F3-40B12B31DDD8}" type="presParOf" srcId="{86AB5C4F-1979-CD41-856C-E3FD5FB83AE0}" destId="{6F9198FE-7270-C443-B3F6-1E3C432141C2}" srcOrd="2" destOrd="0" presId="urn:microsoft.com/office/officeart/2005/8/layout/venn3"/>
    <dgm:cxn modelId="{9493559A-85AE-3E44-AAA0-775C60786D02}" type="presParOf" srcId="{86AB5C4F-1979-CD41-856C-E3FD5FB83AE0}" destId="{5D811F90-71BC-BA45-A22A-5E694E2CF387}" srcOrd="3" destOrd="0" presId="urn:microsoft.com/office/officeart/2005/8/layout/venn3"/>
    <dgm:cxn modelId="{543C0FFF-0619-4649-8ACC-55B5DF0CA911}" type="presParOf" srcId="{86AB5C4F-1979-CD41-856C-E3FD5FB83AE0}" destId="{B396EB30-5BC4-9947-AEDF-1E4B5AB20CE7}" srcOrd="4" destOrd="0" presId="urn:microsoft.com/office/officeart/2005/8/layout/venn3"/>
    <dgm:cxn modelId="{B12A950D-548D-614C-B5AB-D242F9EB65C1}" type="presParOf" srcId="{86AB5C4F-1979-CD41-856C-E3FD5FB83AE0}" destId="{7B6CFDB2-B2DD-8F4A-8841-EFEE5A58E2BC}" srcOrd="5" destOrd="0" presId="urn:microsoft.com/office/officeart/2005/8/layout/venn3"/>
    <dgm:cxn modelId="{91A13076-4508-7842-A32E-D919B20D908D}" type="presParOf" srcId="{86AB5C4F-1979-CD41-856C-E3FD5FB83AE0}" destId="{FF8FEE63-5F81-8043-B512-3DEA538C9CB5}" srcOrd="6" destOrd="0" presId="urn:microsoft.com/office/officeart/2005/8/layout/venn3"/>
    <dgm:cxn modelId="{BC6877A5-8040-9D44-8491-546E552BD608}" type="presParOf" srcId="{86AB5C4F-1979-CD41-856C-E3FD5FB83AE0}" destId="{9CA007CC-D230-8644-A303-6B98F5293F3E}" srcOrd="7" destOrd="0" presId="urn:microsoft.com/office/officeart/2005/8/layout/venn3"/>
    <dgm:cxn modelId="{DC28A114-C28F-204C-B297-EB4EF2AB9A0C}" type="presParOf" srcId="{86AB5C4F-1979-CD41-856C-E3FD5FB83AE0}" destId="{2B29D357-F9E2-A746-A360-8AB8688F875A}" srcOrd="8"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E24FB6-6A36-2640-94E5-7906C06713DE}" type="doc">
      <dgm:prSet loTypeId="urn:microsoft.com/office/officeart/2009/3/layout/StepUpProcess" loCatId="" qsTypeId="urn:microsoft.com/office/officeart/2005/8/quickstyle/simple1" qsCatId="simple" csTypeId="urn:microsoft.com/office/officeart/2005/8/colors/colorful1" csCatId="colorful" phldr="1"/>
      <dgm:spPr/>
      <dgm:t>
        <a:bodyPr/>
        <a:lstStyle/>
        <a:p>
          <a:endParaRPr lang="en-GB"/>
        </a:p>
      </dgm:t>
    </dgm:pt>
    <dgm:pt modelId="{AB23ED88-BA9A-0C49-85D1-2FD47F4BF1D9}">
      <dgm:prSet phldrT="[Text]"/>
      <dgm:spPr/>
      <dgm:t>
        <a:bodyPr/>
        <a:lstStyle/>
        <a:p>
          <a:pPr>
            <a:buNone/>
          </a:pPr>
          <a:r>
            <a:rPr lang="en-GB" dirty="0"/>
            <a:t>Descriptive Analytics</a:t>
          </a:r>
        </a:p>
      </dgm:t>
    </dgm:pt>
    <dgm:pt modelId="{A799F6F9-9830-9E4A-BAE8-1DB18CD3D385}" type="parTrans" cxnId="{1D6AA135-478D-8B48-A011-87A34539B480}">
      <dgm:prSet/>
      <dgm:spPr/>
      <dgm:t>
        <a:bodyPr/>
        <a:lstStyle/>
        <a:p>
          <a:endParaRPr lang="en-GB"/>
        </a:p>
      </dgm:t>
    </dgm:pt>
    <dgm:pt modelId="{0C2D6031-86C7-CE48-BCC7-34C4832866DA}" type="sibTrans" cxnId="{1D6AA135-478D-8B48-A011-87A34539B480}">
      <dgm:prSet/>
      <dgm:spPr/>
      <dgm:t>
        <a:bodyPr/>
        <a:lstStyle/>
        <a:p>
          <a:endParaRPr lang="en-GB"/>
        </a:p>
      </dgm:t>
    </dgm:pt>
    <dgm:pt modelId="{56FBE771-275D-C74F-A71D-054B9CDFD367}">
      <dgm:prSet phldrT="[Text]"/>
      <dgm:spPr/>
      <dgm:t>
        <a:bodyPr/>
        <a:lstStyle/>
        <a:p>
          <a:pPr>
            <a:buNone/>
          </a:pPr>
          <a:r>
            <a:rPr lang="en-GB" dirty="0"/>
            <a:t>Diagnostic  Analytics</a:t>
          </a:r>
        </a:p>
      </dgm:t>
    </dgm:pt>
    <dgm:pt modelId="{7969ADCD-B39F-F748-868C-41D31C38C1E6}" type="parTrans" cxnId="{E7EF2E13-39A5-264E-B51C-D1B338350F5B}">
      <dgm:prSet/>
      <dgm:spPr/>
      <dgm:t>
        <a:bodyPr/>
        <a:lstStyle/>
        <a:p>
          <a:endParaRPr lang="en-GB"/>
        </a:p>
      </dgm:t>
    </dgm:pt>
    <dgm:pt modelId="{C56BD1AB-4F13-084C-BE95-82B4CAC5E81E}" type="sibTrans" cxnId="{E7EF2E13-39A5-264E-B51C-D1B338350F5B}">
      <dgm:prSet/>
      <dgm:spPr/>
      <dgm:t>
        <a:bodyPr/>
        <a:lstStyle/>
        <a:p>
          <a:endParaRPr lang="en-GB"/>
        </a:p>
      </dgm:t>
    </dgm:pt>
    <dgm:pt modelId="{84246011-6658-1849-81E4-1A667451F2B9}">
      <dgm:prSet phldrT="[Text]"/>
      <dgm:spPr/>
      <dgm:t>
        <a:bodyPr/>
        <a:lstStyle/>
        <a:p>
          <a:pPr>
            <a:buNone/>
          </a:pPr>
          <a:endParaRPr lang="en-GB" dirty="0"/>
        </a:p>
      </dgm:t>
    </dgm:pt>
    <dgm:pt modelId="{1604F50A-BFEB-7E4E-BCBF-35CCE7E52E53}" type="parTrans" cxnId="{B13223BF-1832-B242-9139-6F8EF6703AA3}">
      <dgm:prSet/>
      <dgm:spPr/>
      <dgm:t>
        <a:bodyPr/>
        <a:lstStyle/>
        <a:p>
          <a:endParaRPr lang="en-GB"/>
        </a:p>
      </dgm:t>
    </dgm:pt>
    <dgm:pt modelId="{D7BCDEA6-3F46-B24E-BA2C-A3A9B0DDD919}" type="sibTrans" cxnId="{B13223BF-1832-B242-9139-6F8EF6703AA3}">
      <dgm:prSet/>
      <dgm:spPr/>
      <dgm:t>
        <a:bodyPr/>
        <a:lstStyle/>
        <a:p>
          <a:endParaRPr lang="en-GB"/>
        </a:p>
      </dgm:t>
    </dgm:pt>
    <dgm:pt modelId="{C04575FE-191C-2A4C-9FA2-91A4D148E34A}">
      <dgm:prSet phldrT="[Text]"/>
      <dgm:spPr/>
      <dgm:t>
        <a:bodyPr/>
        <a:lstStyle/>
        <a:p>
          <a:pPr>
            <a:buNone/>
          </a:pPr>
          <a:r>
            <a:rPr lang="en-GB" dirty="0"/>
            <a:t>Prescriptive Analytics</a:t>
          </a:r>
        </a:p>
      </dgm:t>
    </dgm:pt>
    <dgm:pt modelId="{30E64C94-6175-B649-9A1B-6C20404F4C78}" type="parTrans" cxnId="{FB27EF23-AE77-B942-8C0A-99DB9D6D5E54}">
      <dgm:prSet/>
      <dgm:spPr/>
      <dgm:t>
        <a:bodyPr/>
        <a:lstStyle/>
        <a:p>
          <a:endParaRPr lang="en-GB"/>
        </a:p>
      </dgm:t>
    </dgm:pt>
    <dgm:pt modelId="{B3CB16B3-6FBA-3446-98CD-787A463DDD04}" type="sibTrans" cxnId="{FB27EF23-AE77-B942-8C0A-99DB9D6D5E54}">
      <dgm:prSet/>
      <dgm:spPr/>
      <dgm:t>
        <a:bodyPr/>
        <a:lstStyle/>
        <a:p>
          <a:endParaRPr lang="en-GB"/>
        </a:p>
      </dgm:t>
    </dgm:pt>
    <dgm:pt modelId="{9C3967BE-B708-3244-9B1E-6DBBD3BCE99B}">
      <dgm:prSet phldrT="[Text]"/>
      <dgm:spPr/>
      <dgm:t>
        <a:bodyPr/>
        <a:lstStyle/>
        <a:p>
          <a:pPr>
            <a:buNone/>
          </a:pPr>
          <a:r>
            <a:rPr lang="en-GB" dirty="0"/>
            <a:t>What happened?</a:t>
          </a:r>
        </a:p>
      </dgm:t>
    </dgm:pt>
    <dgm:pt modelId="{E02BC970-C5D1-2844-885C-D7AFE3DA7655}" type="parTrans" cxnId="{122AD44B-325E-F143-8362-F204D446FC94}">
      <dgm:prSet/>
      <dgm:spPr/>
      <dgm:t>
        <a:bodyPr/>
        <a:lstStyle/>
        <a:p>
          <a:endParaRPr lang="en-GB"/>
        </a:p>
      </dgm:t>
    </dgm:pt>
    <dgm:pt modelId="{A96958F3-E3D1-0E46-AACB-29B7BC60FB94}" type="sibTrans" cxnId="{122AD44B-325E-F143-8362-F204D446FC94}">
      <dgm:prSet/>
      <dgm:spPr/>
      <dgm:t>
        <a:bodyPr/>
        <a:lstStyle/>
        <a:p>
          <a:endParaRPr lang="en-GB"/>
        </a:p>
      </dgm:t>
    </dgm:pt>
    <dgm:pt modelId="{74E7206F-4E13-414F-BFA3-9AFFE4EEF4A6}">
      <dgm:prSet phldrT="[Text]"/>
      <dgm:spPr/>
      <dgm:t>
        <a:bodyPr/>
        <a:lstStyle/>
        <a:p>
          <a:pPr>
            <a:buNone/>
          </a:pPr>
          <a:r>
            <a:rPr lang="en-GB" dirty="0"/>
            <a:t>Why did it happened?</a:t>
          </a:r>
        </a:p>
      </dgm:t>
    </dgm:pt>
    <dgm:pt modelId="{5DF04846-F5E2-7A4F-B7EA-2C00308A95A7}" type="parTrans" cxnId="{7E471B2B-EF3B-024B-ACD7-B8C0B6391B90}">
      <dgm:prSet/>
      <dgm:spPr/>
      <dgm:t>
        <a:bodyPr/>
        <a:lstStyle/>
        <a:p>
          <a:endParaRPr lang="en-GB"/>
        </a:p>
      </dgm:t>
    </dgm:pt>
    <dgm:pt modelId="{F804B874-EC80-134E-BA7C-2395A3DA1638}" type="sibTrans" cxnId="{7E471B2B-EF3B-024B-ACD7-B8C0B6391B90}">
      <dgm:prSet/>
      <dgm:spPr/>
      <dgm:t>
        <a:bodyPr/>
        <a:lstStyle/>
        <a:p>
          <a:endParaRPr lang="en-GB"/>
        </a:p>
      </dgm:t>
    </dgm:pt>
    <dgm:pt modelId="{D6D95174-2ECB-8D48-85F0-E0F8DD047789}">
      <dgm:prSet phldrT="[Text]"/>
      <dgm:spPr/>
      <dgm:t>
        <a:bodyPr/>
        <a:lstStyle/>
        <a:p>
          <a:pPr>
            <a:buNone/>
          </a:pPr>
          <a:r>
            <a:rPr lang="en-GB" dirty="0"/>
            <a:t>What will happen?</a:t>
          </a:r>
        </a:p>
      </dgm:t>
    </dgm:pt>
    <dgm:pt modelId="{23848B7C-BD36-224F-A343-ADFDB0B30B2E}" type="parTrans" cxnId="{92AABED2-A47B-3E4B-9469-25E5F934D817}">
      <dgm:prSet/>
      <dgm:spPr/>
      <dgm:t>
        <a:bodyPr/>
        <a:lstStyle/>
        <a:p>
          <a:endParaRPr lang="en-GB"/>
        </a:p>
      </dgm:t>
    </dgm:pt>
    <dgm:pt modelId="{B4E6D498-335D-0941-AEE1-A44E5F3564A1}" type="sibTrans" cxnId="{92AABED2-A47B-3E4B-9469-25E5F934D817}">
      <dgm:prSet/>
      <dgm:spPr/>
      <dgm:t>
        <a:bodyPr/>
        <a:lstStyle/>
        <a:p>
          <a:endParaRPr lang="en-GB"/>
        </a:p>
      </dgm:t>
    </dgm:pt>
    <dgm:pt modelId="{0E7B840F-6B30-5441-9D89-7A84F6B8DA63}">
      <dgm:prSet phldrT="[Text]"/>
      <dgm:spPr/>
      <dgm:t>
        <a:bodyPr/>
        <a:lstStyle/>
        <a:p>
          <a:pPr>
            <a:buNone/>
          </a:pPr>
          <a:r>
            <a:rPr lang="en-GB" dirty="0"/>
            <a:t>How can we make it happen?</a:t>
          </a:r>
        </a:p>
      </dgm:t>
    </dgm:pt>
    <dgm:pt modelId="{119AAC78-DFBB-7149-BEC5-46756124C748}" type="parTrans" cxnId="{1E677D30-D028-8643-A72A-8E9C07AA5C87}">
      <dgm:prSet/>
      <dgm:spPr/>
      <dgm:t>
        <a:bodyPr/>
        <a:lstStyle/>
        <a:p>
          <a:endParaRPr lang="en-GB"/>
        </a:p>
      </dgm:t>
    </dgm:pt>
    <dgm:pt modelId="{A1F813A6-A9E4-364D-A605-45544C6B6B1A}" type="sibTrans" cxnId="{1E677D30-D028-8643-A72A-8E9C07AA5C87}">
      <dgm:prSet/>
      <dgm:spPr/>
      <dgm:t>
        <a:bodyPr/>
        <a:lstStyle/>
        <a:p>
          <a:endParaRPr lang="en-GB"/>
        </a:p>
      </dgm:t>
    </dgm:pt>
    <dgm:pt modelId="{C5C154E1-1329-564D-9312-3B22F00E18C1}">
      <dgm:prSet phldrT="[Text]"/>
      <dgm:spPr/>
      <dgm:t>
        <a:bodyPr/>
        <a:lstStyle/>
        <a:p>
          <a:pPr>
            <a:buNone/>
          </a:pPr>
          <a:r>
            <a:rPr lang="en-GB" dirty="0"/>
            <a:t>Operational Analytics</a:t>
          </a:r>
        </a:p>
      </dgm:t>
    </dgm:pt>
    <dgm:pt modelId="{07850B02-0162-B043-A104-18581CAE7B42}" type="parTrans" cxnId="{FF827AEE-BAF1-274B-8F3C-CACAA4A45DC6}">
      <dgm:prSet/>
      <dgm:spPr/>
      <dgm:t>
        <a:bodyPr/>
        <a:lstStyle/>
        <a:p>
          <a:endParaRPr lang="en-GB"/>
        </a:p>
      </dgm:t>
    </dgm:pt>
    <dgm:pt modelId="{8435F0C8-30DD-E440-8CBD-5227AE0FAB75}" type="sibTrans" cxnId="{FF827AEE-BAF1-274B-8F3C-CACAA4A45DC6}">
      <dgm:prSet/>
      <dgm:spPr/>
      <dgm:t>
        <a:bodyPr/>
        <a:lstStyle/>
        <a:p>
          <a:endParaRPr lang="en-GB"/>
        </a:p>
      </dgm:t>
    </dgm:pt>
    <dgm:pt modelId="{06EDC156-878C-884A-90E6-DB5FC4DBDC0C}">
      <dgm:prSet phldrT="[Text]"/>
      <dgm:spPr/>
      <dgm:t>
        <a:bodyPr/>
        <a:lstStyle/>
        <a:p>
          <a:pPr>
            <a:buNone/>
          </a:pPr>
          <a:r>
            <a:rPr lang="en-GB" dirty="0"/>
            <a:t>What is happening</a:t>
          </a:r>
        </a:p>
      </dgm:t>
    </dgm:pt>
    <dgm:pt modelId="{FAD585EF-ADBF-4245-A85B-A07A222CF370}" type="parTrans" cxnId="{28FF7627-FD2A-A942-9F52-3157ED981BE4}">
      <dgm:prSet/>
      <dgm:spPr/>
      <dgm:t>
        <a:bodyPr/>
        <a:lstStyle/>
        <a:p>
          <a:endParaRPr lang="en-GB"/>
        </a:p>
      </dgm:t>
    </dgm:pt>
    <dgm:pt modelId="{E927B0EC-065A-464D-889A-A0A10DA66BD7}" type="sibTrans" cxnId="{28FF7627-FD2A-A942-9F52-3157ED981BE4}">
      <dgm:prSet/>
      <dgm:spPr/>
      <dgm:t>
        <a:bodyPr/>
        <a:lstStyle/>
        <a:p>
          <a:endParaRPr lang="en-GB"/>
        </a:p>
      </dgm:t>
    </dgm:pt>
    <dgm:pt modelId="{531AA8E2-D2FF-1549-9120-42997E4E3FB7}" type="pres">
      <dgm:prSet presAssocID="{41E24FB6-6A36-2640-94E5-7906C06713DE}" presName="rootnode" presStyleCnt="0">
        <dgm:presLayoutVars>
          <dgm:chMax/>
          <dgm:chPref/>
          <dgm:dir/>
          <dgm:animLvl val="lvl"/>
        </dgm:presLayoutVars>
      </dgm:prSet>
      <dgm:spPr/>
    </dgm:pt>
    <dgm:pt modelId="{93C8396C-E747-7649-AAEA-B43C774E039D}" type="pres">
      <dgm:prSet presAssocID="{AB23ED88-BA9A-0C49-85D1-2FD47F4BF1D9}" presName="composite" presStyleCnt="0"/>
      <dgm:spPr/>
    </dgm:pt>
    <dgm:pt modelId="{29E963E5-1F07-0F47-947F-26C83AB8696D}" type="pres">
      <dgm:prSet presAssocID="{AB23ED88-BA9A-0C49-85D1-2FD47F4BF1D9}" presName="LShape" presStyleLbl="alignNode1" presStyleIdx="0" presStyleCnt="9"/>
      <dgm:spPr/>
    </dgm:pt>
    <dgm:pt modelId="{D0B65E87-0E32-884F-A5E8-8EE0830E206D}" type="pres">
      <dgm:prSet presAssocID="{AB23ED88-BA9A-0C49-85D1-2FD47F4BF1D9}" presName="ParentText" presStyleLbl="revTx" presStyleIdx="0" presStyleCnt="5">
        <dgm:presLayoutVars>
          <dgm:chMax val="0"/>
          <dgm:chPref val="0"/>
          <dgm:bulletEnabled val="1"/>
        </dgm:presLayoutVars>
      </dgm:prSet>
      <dgm:spPr/>
    </dgm:pt>
    <dgm:pt modelId="{E5570790-12DF-F647-9FB9-11D58CDFD29D}" type="pres">
      <dgm:prSet presAssocID="{AB23ED88-BA9A-0C49-85D1-2FD47F4BF1D9}" presName="Triangle" presStyleLbl="alignNode1" presStyleIdx="1" presStyleCnt="9"/>
      <dgm:spPr/>
    </dgm:pt>
    <dgm:pt modelId="{2BF8DB3A-A225-2F4C-BAB9-C521B7183A22}" type="pres">
      <dgm:prSet presAssocID="{0C2D6031-86C7-CE48-BCC7-34C4832866DA}" presName="sibTrans" presStyleCnt="0"/>
      <dgm:spPr/>
    </dgm:pt>
    <dgm:pt modelId="{BAD93A22-2B9A-E244-B8EC-E8A1DDDBBF3D}" type="pres">
      <dgm:prSet presAssocID="{0C2D6031-86C7-CE48-BCC7-34C4832866DA}" presName="space" presStyleCnt="0"/>
      <dgm:spPr/>
    </dgm:pt>
    <dgm:pt modelId="{A83A45BB-B767-CC4A-8B9D-2C21722E2B8A}" type="pres">
      <dgm:prSet presAssocID="{56FBE771-275D-C74F-A71D-054B9CDFD367}" presName="composite" presStyleCnt="0"/>
      <dgm:spPr/>
    </dgm:pt>
    <dgm:pt modelId="{C2333308-E6FE-A747-B562-64971A3A230E}" type="pres">
      <dgm:prSet presAssocID="{56FBE771-275D-C74F-A71D-054B9CDFD367}" presName="LShape" presStyleLbl="alignNode1" presStyleIdx="2" presStyleCnt="9"/>
      <dgm:spPr/>
    </dgm:pt>
    <dgm:pt modelId="{1B9848CF-A46E-0F42-91C9-FEFA23A33992}" type="pres">
      <dgm:prSet presAssocID="{56FBE771-275D-C74F-A71D-054B9CDFD367}" presName="ParentText" presStyleLbl="revTx" presStyleIdx="1" presStyleCnt="5" custScaleX="118870" custLinFactNeighborX="10970" custLinFactNeighborY="-2840">
        <dgm:presLayoutVars>
          <dgm:chMax val="0"/>
          <dgm:chPref val="0"/>
          <dgm:bulletEnabled val="1"/>
        </dgm:presLayoutVars>
      </dgm:prSet>
      <dgm:spPr/>
    </dgm:pt>
    <dgm:pt modelId="{DA22A151-1C06-514E-AA7A-D5B36C87A760}" type="pres">
      <dgm:prSet presAssocID="{56FBE771-275D-C74F-A71D-054B9CDFD367}" presName="Triangle" presStyleLbl="alignNode1" presStyleIdx="3" presStyleCnt="9"/>
      <dgm:spPr/>
    </dgm:pt>
    <dgm:pt modelId="{A0A067D1-E6A0-A041-B06E-00F68A2EFD2B}" type="pres">
      <dgm:prSet presAssocID="{C56BD1AB-4F13-084C-BE95-82B4CAC5E81E}" presName="sibTrans" presStyleCnt="0"/>
      <dgm:spPr/>
    </dgm:pt>
    <dgm:pt modelId="{DFE1D109-8593-9C4E-905E-E70BE125BED5}" type="pres">
      <dgm:prSet presAssocID="{C56BD1AB-4F13-084C-BE95-82B4CAC5E81E}" presName="space" presStyleCnt="0"/>
      <dgm:spPr/>
    </dgm:pt>
    <dgm:pt modelId="{DC95D930-69B8-6042-BB7C-AFAAB6789F20}" type="pres">
      <dgm:prSet presAssocID="{C5C154E1-1329-564D-9312-3B22F00E18C1}" presName="composite" presStyleCnt="0"/>
      <dgm:spPr/>
    </dgm:pt>
    <dgm:pt modelId="{84CCCDB7-F2E4-5344-84B6-D571D8626758}" type="pres">
      <dgm:prSet presAssocID="{C5C154E1-1329-564D-9312-3B22F00E18C1}" presName="LShape" presStyleLbl="alignNode1" presStyleIdx="4" presStyleCnt="9"/>
      <dgm:spPr/>
    </dgm:pt>
    <dgm:pt modelId="{BCE718D7-B8DB-2E4C-BABA-6FF51E91F7EB}" type="pres">
      <dgm:prSet presAssocID="{C5C154E1-1329-564D-9312-3B22F00E18C1}" presName="ParentText" presStyleLbl="revTx" presStyleIdx="2" presStyleCnt="5">
        <dgm:presLayoutVars>
          <dgm:chMax val="0"/>
          <dgm:chPref val="0"/>
          <dgm:bulletEnabled val="1"/>
        </dgm:presLayoutVars>
      </dgm:prSet>
      <dgm:spPr/>
    </dgm:pt>
    <dgm:pt modelId="{51575140-E14E-0043-9945-E8DCB6E44F35}" type="pres">
      <dgm:prSet presAssocID="{C5C154E1-1329-564D-9312-3B22F00E18C1}" presName="Triangle" presStyleLbl="alignNode1" presStyleIdx="5" presStyleCnt="9"/>
      <dgm:spPr/>
    </dgm:pt>
    <dgm:pt modelId="{83E10BDE-DFCC-0B48-B9DC-38F530189A77}" type="pres">
      <dgm:prSet presAssocID="{8435F0C8-30DD-E440-8CBD-5227AE0FAB75}" presName="sibTrans" presStyleCnt="0"/>
      <dgm:spPr/>
    </dgm:pt>
    <dgm:pt modelId="{8722C540-1C93-6E47-80AA-E7550828017E}" type="pres">
      <dgm:prSet presAssocID="{8435F0C8-30DD-E440-8CBD-5227AE0FAB75}" presName="space" presStyleCnt="0"/>
      <dgm:spPr/>
    </dgm:pt>
    <dgm:pt modelId="{684FA87A-F830-9743-B9C6-6FE447FE05FA}" type="pres">
      <dgm:prSet presAssocID="{84246011-6658-1849-81E4-1A667451F2B9}" presName="composite" presStyleCnt="0"/>
      <dgm:spPr/>
    </dgm:pt>
    <dgm:pt modelId="{9F369652-5428-0A42-B97D-B885A0BA4CB7}" type="pres">
      <dgm:prSet presAssocID="{84246011-6658-1849-81E4-1A667451F2B9}" presName="LShape" presStyleLbl="alignNode1" presStyleIdx="6" presStyleCnt="9"/>
      <dgm:spPr/>
    </dgm:pt>
    <dgm:pt modelId="{46269361-F21C-EB48-BFB5-0FDB82FFF297}" type="pres">
      <dgm:prSet presAssocID="{84246011-6658-1849-81E4-1A667451F2B9}" presName="ParentText" presStyleLbl="revTx" presStyleIdx="3" presStyleCnt="5" custScaleX="111967" custLinFactNeighborX="10222" custLinFactNeighborY="1086">
        <dgm:presLayoutVars>
          <dgm:chMax val="0"/>
          <dgm:chPref val="0"/>
          <dgm:bulletEnabled val="1"/>
        </dgm:presLayoutVars>
      </dgm:prSet>
      <dgm:spPr/>
    </dgm:pt>
    <dgm:pt modelId="{920F1FA2-D391-964E-A548-9C104223CEA2}" type="pres">
      <dgm:prSet presAssocID="{84246011-6658-1849-81E4-1A667451F2B9}" presName="Triangle" presStyleLbl="alignNode1" presStyleIdx="7" presStyleCnt="9"/>
      <dgm:spPr/>
    </dgm:pt>
    <dgm:pt modelId="{12334D49-DA46-6542-9966-7504DEC91081}" type="pres">
      <dgm:prSet presAssocID="{D7BCDEA6-3F46-B24E-BA2C-A3A9B0DDD919}" presName="sibTrans" presStyleCnt="0"/>
      <dgm:spPr/>
    </dgm:pt>
    <dgm:pt modelId="{4D031309-C5B7-7F4B-8B92-2D661C3E8C4B}" type="pres">
      <dgm:prSet presAssocID="{D7BCDEA6-3F46-B24E-BA2C-A3A9B0DDD919}" presName="space" presStyleCnt="0"/>
      <dgm:spPr/>
    </dgm:pt>
    <dgm:pt modelId="{CA896C2F-FB62-E841-9628-8601C86237C9}" type="pres">
      <dgm:prSet presAssocID="{C04575FE-191C-2A4C-9FA2-91A4D148E34A}" presName="composite" presStyleCnt="0"/>
      <dgm:spPr/>
    </dgm:pt>
    <dgm:pt modelId="{2BF578F4-D0DB-5E44-9637-EFF1E0E4A7F0}" type="pres">
      <dgm:prSet presAssocID="{C04575FE-191C-2A4C-9FA2-91A4D148E34A}" presName="LShape" presStyleLbl="alignNode1" presStyleIdx="8" presStyleCnt="9"/>
      <dgm:spPr/>
    </dgm:pt>
    <dgm:pt modelId="{B1F11C99-F323-0D47-A145-269899F9DAF7}" type="pres">
      <dgm:prSet presAssocID="{C04575FE-191C-2A4C-9FA2-91A4D148E34A}" presName="ParentText" presStyleLbl="revTx" presStyleIdx="4" presStyleCnt="5">
        <dgm:presLayoutVars>
          <dgm:chMax val="0"/>
          <dgm:chPref val="0"/>
          <dgm:bulletEnabled val="1"/>
        </dgm:presLayoutVars>
      </dgm:prSet>
      <dgm:spPr/>
    </dgm:pt>
  </dgm:ptLst>
  <dgm:cxnLst>
    <dgm:cxn modelId="{E7EF2E13-39A5-264E-B51C-D1B338350F5B}" srcId="{41E24FB6-6A36-2640-94E5-7906C06713DE}" destId="{56FBE771-275D-C74F-A71D-054B9CDFD367}" srcOrd="1" destOrd="0" parTransId="{7969ADCD-B39F-F748-868C-41D31C38C1E6}" sibTransId="{C56BD1AB-4F13-084C-BE95-82B4CAC5E81E}"/>
    <dgm:cxn modelId="{FB27EF23-AE77-B942-8C0A-99DB9D6D5E54}" srcId="{41E24FB6-6A36-2640-94E5-7906C06713DE}" destId="{C04575FE-191C-2A4C-9FA2-91A4D148E34A}" srcOrd="4" destOrd="0" parTransId="{30E64C94-6175-B649-9A1B-6C20404F4C78}" sibTransId="{B3CB16B3-6FBA-3446-98CD-787A463DDD04}"/>
    <dgm:cxn modelId="{28FF7627-FD2A-A942-9F52-3157ED981BE4}" srcId="{C5C154E1-1329-564D-9312-3B22F00E18C1}" destId="{06EDC156-878C-884A-90E6-DB5FC4DBDC0C}" srcOrd="0" destOrd="0" parTransId="{FAD585EF-ADBF-4245-A85B-A07A222CF370}" sibTransId="{E927B0EC-065A-464D-889A-A0A10DA66BD7}"/>
    <dgm:cxn modelId="{7E471B2B-EF3B-024B-ACD7-B8C0B6391B90}" srcId="{56FBE771-275D-C74F-A71D-054B9CDFD367}" destId="{74E7206F-4E13-414F-BFA3-9AFFE4EEF4A6}" srcOrd="0" destOrd="0" parTransId="{5DF04846-F5E2-7A4F-B7EA-2C00308A95A7}" sibTransId="{F804B874-EC80-134E-BA7C-2395A3DA1638}"/>
    <dgm:cxn modelId="{7CB50D2F-D27B-E34F-AF3C-77B0A2351CAB}" type="presOf" srcId="{0E7B840F-6B30-5441-9D89-7A84F6B8DA63}" destId="{B1F11C99-F323-0D47-A145-269899F9DAF7}" srcOrd="0" destOrd="1" presId="urn:microsoft.com/office/officeart/2009/3/layout/StepUpProcess"/>
    <dgm:cxn modelId="{1E677D30-D028-8643-A72A-8E9C07AA5C87}" srcId="{C04575FE-191C-2A4C-9FA2-91A4D148E34A}" destId="{0E7B840F-6B30-5441-9D89-7A84F6B8DA63}" srcOrd="0" destOrd="0" parTransId="{119AAC78-DFBB-7149-BEC5-46756124C748}" sibTransId="{A1F813A6-A9E4-364D-A605-45544C6B6B1A}"/>
    <dgm:cxn modelId="{1D6AA135-478D-8B48-A011-87A34539B480}" srcId="{41E24FB6-6A36-2640-94E5-7906C06713DE}" destId="{AB23ED88-BA9A-0C49-85D1-2FD47F4BF1D9}" srcOrd="0" destOrd="0" parTransId="{A799F6F9-9830-9E4A-BAE8-1DB18CD3D385}" sibTransId="{0C2D6031-86C7-CE48-BCC7-34C4832866DA}"/>
    <dgm:cxn modelId="{EEA6D85E-91B0-AE44-B17F-4354B1269C60}" type="presOf" srcId="{84246011-6658-1849-81E4-1A667451F2B9}" destId="{46269361-F21C-EB48-BFB5-0FDB82FFF297}" srcOrd="0" destOrd="0" presId="urn:microsoft.com/office/officeart/2009/3/layout/StepUpProcess"/>
    <dgm:cxn modelId="{9F6B226A-661B-744A-BBED-5597A9A983BC}" type="presOf" srcId="{41E24FB6-6A36-2640-94E5-7906C06713DE}" destId="{531AA8E2-D2FF-1549-9120-42997E4E3FB7}" srcOrd="0" destOrd="0" presId="urn:microsoft.com/office/officeart/2009/3/layout/StepUpProcess"/>
    <dgm:cxn modelId="{E904666B-D9D0-C24D-8230-632852139628}" type="presOf" srcId="{56FBE771-275D-C74F-A71D-054B9CDFD367}" destId="{1B9848CF-A46E-0F42-91C9-FEFA23A33992}" srcOrd="0" destOrd="0" presId="urn:microsoft.com/office/officeart/2009/3/layout/StepUpProcess"/>
    <dgm:cxn modelId="{122AD44B-325E-F143-8362-F204D446FC94}" srcId="{AB23ED88-BA9A-0C49-85D1-2FD47F4BF1D9}" destId="{9C3967BE-B708-3244-9B1E-6DBBD3BCE99B}" srcOrd="0" destOrd="0" parTransId="{E02BC970-C5D1-2844-885C-D7AFE3DA7655}" sibTransId="{A96958F3-E3D1-0E46-AACB-29B7BC60FB94}"/>
    <dgm:cxn modelId="{D6AF7879-01E1-CD4D-BC74-34D652EA70B7}" type="presOf" srcId="{D6D95174-2ECB-8D48-85F0-E0F8DD047789}" destId="{46269361-F21C-EB48-BFB5-0FDB82FFF297}" srcOrd="0" destOrd="1" presId="urn:microsoft.com/office/officeart/2009/3/layout/StepUpProcess"/>
    <dgm:cxn modelId="{AF9F507C-556C-984E-9304-E3D3BB7AEEB1}" type="presOf" srcId="{AB23ED88-BA9A-0C49-85D1-2FD47F4BF1D9}" destId="{D0B65E87-0E32-884F-A5E8-8EE0830E206D}" srcOrd="0" destOrd="0" presId="urn:microsoft.com/office/officeart/2009/3/layout/StepUpProcess"/>
    <dgm:cxn modelId="{86F3108C-1A91-C946-9B7E-DE79E462F9CE}" type="presOf" srcId="{06EDC156-878C-884A-90E6-DB5FC4DBDC0C}" destId="{BCE718D7-B8DB-2E4C-BABA-6FF51E91F7EB}" srcOrd="0" destOrd="1" presId="urn:microsoft.com/office/officeart/2009/3/layout/StepUpProcess"/>
    <dgm:cxn modelId="{90190DB3-DAD9-4C43-A1F8-0F175B00378A}" type="presOf" srcId="{9C3967BE-B708-3244-9B1E-6DBBD3BCE99B}" destId="{D0B65E87-0E32-884F-A5E8-8EE0830E206D}" srcOrd="0" destOrd="1" presId="urn:microsoft.com/office/officeart/2009/3/layout/StepUpProcess"/>
    <dgm:cxn modelId="{5E01B9B4-FCA0-004F-93A9-132CDD725470}" type="presOf" srcId="{C5C154E1-1329-564D-9312-3B22F00E18C1}" destId="{BCE718D7-B8DB-2E4C-BABA-6FF51E91F7EB}" srcOrd="0" destOrd="0" presId="urn:microsoft.com/office/officeart/2009/3/layout/StepUpProcess"/>
    <dgm:cxn modelId="{B13223BF-1832-B242-9139-6F8EF6703AA3}" srcId="{41E24FB6-6A36-2640-94E5-7906C06713DE}" destId="{84246011-6658-1849-81E4-1A667451F2B9}" srcOrd="3" destOrd="0" parTransId="{1604F50A-BFEB-7E4E-BCBF-35CCE7E52E53}" sibTransId="{D7BCDEA6-3F46-B24E-BA2C-A3A9B0DDD919}"/>
    <dgm:cxn modelId="{FDE4E5CA-8239-CF4A-857B-64D508F97C27}" type="presOf" srcId="{74E7206F-4E13-414F-BFA3-9AFFE4EEF4A6}" destId="{1B9848CF-A46E-0F42-91C9-FEFA23A33992}" srcOrd="0" destOrd="1" presId="urn:microsoft.com/office/officeart/2009/3/layout/StepUpProcess"/>
    <dgm:cxn modelId="{92AABED2-A47B-3E4B-9469-25E5F934D817}" srcId="{84246011-6658-1849-81E4-1A667451F2B9}" destId="{D6D95174-2ECB-8D48-85F0-E0F8DD047789}" srcOrd="0" destOrd="0" parTransId="{23848B7C-BD36-224F-A343-ADFDB0B30B2E}" sibTransId="{B4E6D498-335D-0941-AEE1-A44E5F3564A1}"/>
    <dgm:cxn modelId="{DE13FBD4-F94C-7846-85B4-282752E995FC}" type="presOf" srcId="{C04575FE-191C-2A4C-9FA2-91A4D148E34A}" destId="{B1F11C99-F323-0D47-A145-269899F9DAF7}" srcOrd="0" destOrd="0" presId="urn:microsoft.com/office/officeart/2009/3/layout/StepUpProcess"/>
    <dgm:cxn modelId="{FF827AEE-BAF1-274B-8F3C-CACAA4A45DC6}" srcId="{41E24FB6-6A36-2640-94E5-7906C06713DE}" destId="{C5C154E1-1329-564D-9312-3B22F00E18C1}" srcOrd="2" destOrd="0" parTransId="{07850B02-0162-B043-A104-18581CAE7B42}" sibTransId="{8435F0C8-30DD-E440-8CBD-5227AE0FAB75}"/>
    <dgm:cxn modelId="{05185BC6-2DC0-164E-AC69-B4D35241625A}" type="presParOf" srcId="{531AA8E2-D2FF-1549-9120-42997E4E3FB7}" destId="{93C8396C-E747-7649-AAEA-B43C774E039D}" srcOrd="0" destOrd="0" presId="urn:microsoft.com/office/officeart/2009/3/layout/StepUpProcess"/>
    <dgm:cxn modelId="{2152D809-111D-4A41-9B7C-36808A2E64D7}" type="presParOf" srcId="{93C8396C-E747-7649-AAEA-B43C774E039D}" destId="{29E963E5-1F07-0F47-947F-26C83AB8696D}" srcOrd="0" destOrd="0" presId="urn:microsoft.com/office/officeart/2009/3/layout/StepUpProcess"/>
    <dgm:cxn modelId="{B5243DA5-8819-1547-871E-08E7DC9E3492}" type="presParOf" srcId="{93C8396C-E747-7649-AAEA-B43C774E039D}" destId="{D0B65E87-0E32-884F-A5E8-8EE0830E206D}" srcOrd="1" destOrd="0" presId="urn:microsoft.com/office/officeart/2009/3/layout/StepUpProcess"/>
    <dgm:cxn modelId="{2ECDE5EF-DB03-954C-B88E-2DD69B854B72}" type="presParOf" srcId="{93C8396C-E747-7649-AAEA-B43C774E039D}" destId="{E5570790-12DF-F647-9FB9-11D58CDFD29D}" srcOrd="2" destOrd="0" presId="urn:microsoft.com/office/officeart/2009/3/layout/StepUpProcess"/>
    <dgm:cxn modelId="{18CF412E-99B6-D44D-B483-9D008C2A474C}" type="presParOf" srcId="{531AA8E2-D2FF-1549-9120-42997E4E3FB7}" destId="{2BF8DB3A-A225-2F4C-BAB9-C521B7183A22}" srcOrd="1" destOrd="0" presId="urn:microsoft.com/office/officeart/2009/3/layout/StepUpProcess"/>
    <dgm:cxn modelId="{6FB9ACEA-CD27-A241-ADDB-F2E2AEE72883}" type="presParOf" srcId="{2BF8DB3A-A225-2F4C-BAB9-C521B7183A22}" destId="{BAD93A22-2B9A-E244-B8EC-E8A1DDDBBF3D}" srcOrd="0" destOrd="0" presId="urn:microsoft.com/office/officeart/2009/3/layout/StepUpProcess"/>
    <dgm:cxn modelId="{FD223D7B-F091-8F40-A244-C80DA09E0F84}" type="presParOf" srcId="{531AA8E2-D2FF-1549-9120-42997E4E3FB7}" destId="{A83A45BB-B767-CC4A-8B9D-2C21722E2B8A}" srcOrd="2" destOrd="0" presId="urn:microsoft.com/office/officeart/2009/3/layout/StepUpProcess"/>
    <dgm:cxn modelId="{1570ED19-A8DD-CD41-A771-2E1A6DA788C4}" type="presParOf" srcId="{A83A45BB-B767-CC4A-8B9D-2C21722E2B8A}" destId="{C2333308-E6FE-A747-B562-64971A3A230E}" srcOrd="0" destOrd="0" presId="urn:microsoft.com/office/officeart/2009/3/layout/StepUpProcess"/>
    <dgm:cxn modelId="{6E4F9B06-A8E3-584C-BDEE-243D38336086}" type="presParOf" srcId="{A83A45BB-B767-CC4A-8B9D-2C21722E2B8A}" destId="{1B9848CF-A46E-0F42-91C9-FEFA23A33992}" srcOrd="1" destOrd="0" presId="urn:microsoft.com/office/officeart/2009/3/layout/StepUpProcess"/>
    <dgm:cxn modelId="{04D8C7DD-8D65-9B4A-AAA9-D5C528AE340F}" type="presParOf" srcId="{A83A45BB-B767-CC4A-8B9D-2C21722E2B8A}" destId="{DA22A151-1C06-514E-AA7A-D5B36C87A760}" srcOrd="2" destOrd="0" presId="urn:microsoft.com/office/officeart/2009/3/layout/StepUpProcess"/>
    <dgm:cxn modelId="{167674FC-A590-6544-9306-BD9F7407E3D2}" type="presParOf" srcId="{531AA8E2-D2FF-1549-9120-42997E4E3FB7}" destId="{A0A067D1-E6A0-A041-B06E-00F68A2EFD2B}" srcOrd="3" destOrd="0" presId="urn:microsoft.com/office/officeart/2009/3/layout/StepUpProcess"/>
    <dgm:cxn modelId="{00EAD9A1-6FEF-574D-80D6-AB0D5C6803D1}" type="presParOf" srcId="{A0A067D1-E6A0-A041-B06E-00F68A2EFD2B}" destId="{DFE1D109-8593-9C4E-905E-E70BE125BED5}" srcOrd="0" destOrd="0" presId="urn:microsoft.com/office/officeart/2009/3/layout/StepUpProcess"/>
    <dgm:cxn modelId="{90E9F76E-27D5-C54F-99F1-B195122707F2}" type="presParOf" srcId="{531AA8E2-D2FF-1549-9120-42997E4E3FB7}" destId="{DC95D930-69B8-6042-BB7C-AFAAB6789F20}" srcOrd="4" destOrd="0" presId="urn:microsoft.com/office/officeart/2009/3/layout/StepUpProcess"/>
    <dgm:cxn modelId="{8446DB55-2E8E-1F4C-A98B-F2733AE3DAEF}" type="presParOf" srcId="{DC95D930-69B8-6042-BB7C-AFAAB6789F20}" destId="{84CCCDB7-F2E4-5344-84B6-D571D8626758}" srcOrd="0" destOrd="0" presId="urn:microsoft.com/office/officeart/2009/3/layout/StepUpProcess"/>
    <dgm:cxn modelId="{51EE70F5-9A82-464D-BDF0-1FD04B0C0F02}" type="presParOf" srcId="{DC95D930-69B8-6042-BB7C-AFAAB6789F20}" destId="{BCE718D7-B8DB-2E4C-BABA-6FF51E91F7EB}" srcOrd="1" destOrd="0" presId="urn:microsoft.com/office/officeart/2009/3/layout/StepUpProcess"/>
    <dgm:cxn modelId="{DE5064D6-72B5-C145-A925-70EAF8011CAF}" type="presParOf" srcId="{DC95D930-69B8-6042-BB7C-AFAAB6789F20}" destId="{51575140-E14E-0043-9945-E8DCB6E44F35}" srcOrd="2" destOrd="0" presId="urn:microsoft.com/office/officeart/2009/3/layout/StepUpProcess"/>
    <dgm:cxn modelId="{79CD077C-895B-DA4E-B2A8-AA65EFB7B0E7}" type="presParOf" srcId="{531AA8E2-D2FF-1549-9120-42997E4E3FB7}" destId="{83E10BDE-DFCC-0B48-B9DC-38F530189A77}" srcOrd="5" destOrd="0" presId="urn:microsoft.com/office/officeart/2009/3/layout/StepUpProcess"/>
    <dgm:cxn modelId="{DC010145-C088-4444-9D63-74D6C16B9E45}" type="presParOf" srcId="{83E10BDE-DFCC-0B48-B9DC-38F530189A77}" destId="{8722C540-1C93-6E47-80AA-E7550828017E}" srcOrd="0" destOrd="0" presId="urn:microsoft.com/office/officeart/2009/3/layout/StepUpProcess"/>
    <dgm:cxn modelId="{201757F2-6BB7-094F-96D3-427AC36D5698}" type="presParOf" srcId="{531AA8E2-D2FF-1549-9120-42997E4E3FB7}" destId="{684FA87A-F830-9743-B9C6-6FE447FE05FA}" srcOrd="6" destOrd="0" presId="urn:microsoft.com/office/officeart/2009/3/layout/StepUpProcess"/>
    <dgm:cxn modelId="{5E5F0D87-5AF7-674E-B47C-B7B79E3E988E}" type="presParOf" srcId="{684FA87A-F830-9743-B9C6-6FE447FE05FA}" destId="{9F369652-5428-0A42-B97D-B885A0BA4CB7}" srcOrd="0" destOrd="0" presId="urn:microsoft.com/office/officeart/2009/3/layout/StepUpProcess"/>
    <dgm:cxn modelId="{9D9961D3-3CEE-B944-B415-99989E2BBB36}" type="presParOf" srcId="{684FA87A-F830-9743-B9C6-6FE447FE05FA}" destId="{46269361-F21C-EB48-BFB5-0FDB82FFF297}" srcOrd="1" destOrd="0" presId="urn:microsoft.com/office/officeart/2009/3/layout/StepUpProcess"/>
    <dgm:cxn modelId="{24D61598-176D-8747-B579-DE89B02D68BC}" type="presParOf" srcId="{684FA87A-F830-9743-B9C6-6FE447FE05FA}" destId="{920F1FA2-D391-964E-A548-9C104223CEA2}" srcOrd="2" destOrd="0" presId="urn:microsoft.com/office/officeart/2009/3/layout/StepUpProcess"/>
    <dgm:cxn modelId="{77222180-E5B0-8F4C-BAB4-D6AB34C44005}" type="presParOf" srcId="{531AA8E2-D2FF-1549-9120-42997E4E3FB7}" destId="{12334D49-DA46-6542-9966-7504DEC91081}" srcOrd="7" destOrd="0" presId="urn:microsoft.com/office/officeart/2009/3/layout/StepUpProcess"/>
    <dgm:cxn modelId="{43839BF5-D7FF-C84B-B9BB-BCF5CECA34F4}" type="presParOf" srcId="{12334D49-DA46-6542-9966-7504DEC91081}" destId="{4D031309-C5B7-7F4B-8B92-2D661C3E8C4B}" srcOrd="0" destOrd="0" presId="urn:microsoft.com/office/officeart/2009/3/layout/StepUpProcess"/>
    <dgm:cxn modelId="{F83986AD-A859-6741-AA86-A595E52C7565}" type="presParOf" srcId="{531AA8E2-D2FF-1549-9120-42997E4E3FB7}" destId="{CA896C2F-FB62-E841-9628-8601C86237C9}" srcOrd="8" destOrd="0" presId="urn:microsoft.com/office/officeart/2009/3/layout/StepUpProcess"/>
    <dgm:cxn modelId="{C5507D98-F337-B041-A685-A4F6327EAE3A}" type="presParOf" srcId="{CA896C2F-FB62-E841-9628-8601C86237C9}" destId="{2BF578F4-D0DB-5E44-9637-EFF1E0E4A7F0}" srcOrd="0" destOrd="0" presId="urn:microsoft.com/office/officeart/2009/3/layout/StepUpProcess"/>
    <dgm:cxn modelId="{0C7A71D5-D07C-834E-91A5-7368055A48D0}" type="presParOf" srcId="{CA896C2F-FB62-E841-9628-8601C86237C9}" destId="{B1F11C99-F323-0D47-A145-269899F9DAF7}"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4E00C-A66F-42C5-A859-C7C4E1465040}">
      <dsp:nvSpPr>
        <dsp:cNvPr id="0" name=""/>
        <dsp:cNvSpPr/>
      </dsp:nvSpPr>
      <dsp:spPr>
        <a:xfrm>
          <a:off x="0" y="2901410"/>
          <a:ext cx="5800912" cy="190363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Main topics</a:t>
          </a:r>
        </a:p>
      </dsp:txBody>
      <dsp:txXfrm>
        <a:off x="0" y="2901410"/>
        <a:ext cx="5800912" cy="1027965"/>
      </dsp:txXfrm>
    </dsp:sp>
    <dsp:sp modelId="{F1E63C29-B4E8-4E0A-973C-944D723FE726}">
      <dsp:nvSpPr>
        <dsp:cNvPr id="0" name=""/>
        <dsp:cNvSpPr/>
      </dsp:nvSpPr>
      <dsp:spPr>
        <a:xfrm>
          <a:off x="2832" y="3891302"/>
          <a:ext cx="1931749" cy="87567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 Platform and Data Management</a:t>
          </a:r>
        </a:p>
      </dsp:txBody>
      <dsp:txXfrm>
        <a:off x="2832" y="3891302"/>
        <a:ext cx="1931749" cy="875674"/>
      </dsp:txXfrm>
    </dsp:sp>
    <dsp:sp modelId="{A748F5CF-73EA-4826-BC3F-D6060F70730A}">
      <dsp:nvSpPr>
        <dsp:cNvPr id="0" name=""/>
        <dsp:cNvSpPr/>
      </dsp:nvSpPr>
      <dsp:spPr>
        <a:xfrm>
          <a:off x="1934581" y="3891302"/>
          <a:ext cx="1931749" cy="875674"/>
        </a:xfrm>
        <a:prstGeom prst="rect">
          <a:avLst/>
        </a:prstGeom>
        <a:solidFill>
          <a:schemeClr val="accent2">
            <a:tint val="40000"/>
            <a:alpha val="90000"/>
            <a:hueOff val="-8207828"/>
            <a:satOff val="1947"/>
            <a:lumOff val="-313"/>
            <a:alphaOff val="0"/>
          </a:schemeClr>
        </a:solidFill>
        <a:ln w="12700" cap="flat" cmpd="sng" algn="ctr">
          <a:solidFill>
            <a:schemeClr val="accent2">
              <a:tint val="40000"/>
              <a:alpha val="90000"/>
              <a:hueOff val="-8207828"/>
              <a:satOff val="1947"/>
              <a:lumOff val="-3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dirty="0"/>
            <a:t>Derive value from the enterprise’s data</a:t>
          </a:r>
        </a:p>
      </dsp:txBody>
      <dsp:txXfrm>
        <a:off x="1934581" y="3891302"/>
        <a:ext cx="1931749" cy="875674"/>
      </dsp:txXfrm>
    </dsp:sp>
    <dsp:sp modelId="{0D86E019-3795-4FEE-A9BD-75F1B10B7805}">
      <dsp:nvSpPr>
        <dsp:cNvPr id="0" name=""/>
        <dsp:cNvSpPr/>
      </dsp:nvSpPr>
      <dsp:spPr>
        <a:xfrm>
          <a:off x="3866331" y="3891302"/>
          <a:ext cx="1931749" cy="875674"/>
        </a:xfrm>
        <a:prstGeom prst="rect">
          <a:avLst/>
        </a:prstGeom>
        <a:solidFill>
          <a:schemeClr val="accent2">
            <a:tint val="40000"/>
            <a:alpha val="90000"/>
            <a:hueOff val="-16415656"/>
            <a:satOff val="3893"/>
            <a:lumOff val="-626"/>
            <a:alphaOff val="0"/>
          </a:schemeClr>
        </a:solidFill>
        <a:ln w="12700" cap="flat" cmpd="sng" algn="ctr">
          <a:solidFill>
            <a:schemeClr val="accent2">
              <a:tint val="40000"/>
              <a:alpha val="90000"/>
              <a:hueOff val="-16415656"/>
              <a:satOff val="3893"/>
              <a:lumOff val="-6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dirty="0"/>
            <a:t>Extra : Generative AI trend</a:t>
          </a:r>
        </a:p>
      </dsp:txBody>
      <dsp:txXfrm>
        <a:off x="3866331" y="3891302"/>
        <a:ext cx="1931749" cy="875674"/>
      </dsp:txXfrm>
    </dsp:sp>
    <dsp:sp modelId="{5CA14E9A-9FBE-4A20-B035-772CC3C3F039}">
      <dsp:nvSpPr>
        <dsp:cNvPr id="0" name=""/>
        <dsp:cNvSpPr/>
      </dsp:nvSpPr>
      <dsp:spPr>
        <a:xfrm rot="10800000">
          <a:off x="0" y="2167"/>
          <a:ext cx="5800912" cy="2927797"/>
        </a:xfrm>
        <a:prstGeom prst="upArrowCallout">
          <a:avLst/>
        </a:prstGeom>
        <a:solidFill>
          <a:schemeClr val="accent2">
            <a:hueOff val="-15948439"/>
            <a:satOff val="17416"/>
            <a:lumOff val="-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Meet &amp; Greet –  trao đổi về kết quả survey, </a:t>
          </a:r>
          <a:r>
            <a:rPr lang="en-US" sz="3300" kern="1200" dirty="0" err="1"/>
            <a:t>mong</a:t>
          </a:r>
          <a:r>
            <a:rPr lang="en-US" sz="3300" kern="1200" dirty="0"/>
            <a:t> muốn buổi học, agenda </a:t>
          </a:r>
        </a:p>
      </dsp:txBody>
      <dsp:txXfrm rot="10800000">
        <a:off x="0" y="2167"/>
        <a:ext cx="5800912" cy="190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08C84-A07B-4DDA-8F58-0B0689180CC8}">
      <dsp:nvSpPr>
        <dsp:cNvPr id="0" name=""/>
        <dsp:cNvSpPr/>
      </dsp:nvSpPr>
      <dsp:spPr>
        <a:xfrm>
          <a:off x="2675493" y="464128"/>
          <a:ext cx="359987" cy="91440"/>
        </a:xfrm>
        <a:custGeom>
          <a:avLst/>
          <a:gdLst/>
          <a:ahLst/>
          <a:cxnLst/>
          <a:rect l="0" t="0" r="0" b="0"/>
          <a:pathLst>
            <a:path>
              <a:moveTo>
                <a:pt x="0" y="45720"/>
              </a:moveTo>
              <a:lnTo>
                <a:pt x="3599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5722" y="507895"/>
        <a:ext cx="19529" cy="3905"/>
      </dsp:txXfrm>
    </dsp:sp>
    <dsp:sp modelId="{790514CA-D57D-4A66-BB64-47FFE4AF5983}">
      <dsp:nvSpPr>
        <dsp:cNvPr id="0" name=""/>
        <dsp:cNvSpPr/>
      </dsp:nvSpPr>
      <dsp:spPr>
        <a:xfrm>
          <a:off x="979085" y="386"/>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Understand and prioritize business needs</a:t>
          </a:r>
          <a:endParaRPr lang="en-US" sz="1200" kern="1200" dirty="0"/>
        </a:p>
      </dsp:txBody>
      <dsp:txXfrm>
        <a:off x="979085" y="386"/>
        <a:ext cx="1698207" cy="1018924"/>
      </dsp:txXfrm>
    </dsp:sp>
    <dsp:sp modelId="{E743DF43-04F0-485F-8E9A-604C44135509}">
      <dsp:nvSpPr>
        <dsp:cNvPr id="0" name=""/>
        <dsp:cNvSpPr/>
      </dsp:nvSpPr>
      <dsp:spPr>
        <a:xfrm>
          <a:off x="4764288" y="464128"/>
          <a:ext cx="359987" cy="91440"/>
        </a:xfrm>
        <a:custGeom>
          <a:avLst/>
          <a:gdLst/>
          <a:ahLst/>
          <a:cxnLst/>
          <a:rect l="0" t="0" r="0" b="0"/>
          <a:pathLst>
            <a:path>
              <a:moveTo>
                <a:pt x="0" y="45720"/>
              </a:moveTo>
              <a:lnTo>
                <a:pt x="3599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4517" y="507895"/>
        <a:ext cx="19529" cy="3905"/>
      </dsp:txXfrm>
    </dsp:sp>
    <dsp:sp modelId="{14B3D3B9-7BBA-4494-9A1A-CB23B44D7FBD}">
      <dsp:nvSpPr>
        <dsp:cNvPr id="0" name=""/>
        <dsp:cNvSpPr/>
      </dsp:nvSpPr>
      <dsp:spPr>
        <a:xfrm>
          <a:off x="3067880" y="386"/>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Define a data quality strategy</a:t>
          </a:r>
          <a:endParaRPr lang="en-US" sz="1200" kern="1200" dirty="0"/>
        </a:p>
      </dsp:txBody>
      <dsp:txXfrm>
        <a:off x="3067880" y="386"/>
        <a:ext cx="1698207" cy="1018924"/>
      </dsp:txXfrm>
    </dsp:sp>
    <dsp:sp modelId="{5E4E9757-78F2-4B45-9C3D-037B123D76C8}">
      <dsp:nvSpPr>
        <dsp:cNvPr id="0" name=""/>
        <dsp:cNvSpPr/>
      </dsp:nvSpPr>
      <dsp:spPr>
        <a:xfrm>
          <a:off x="6853083" y="464128"/>
          <a:ext cx="359987" cy="91440"/>
        </a:xfrm>
        <a:custGeom>
          <a:avLst/>
          <a:gdLst/>
          <a:ahLst/>
          <a:cxnLst/>
          <a:rect l="0" t="0" r="0" b="0"/>
          <a:pathLst>
            <a:path>
              <a:moveTo>
                <a:pt x="0" y="45720"/>
              </a:moveTo>
              <a:lnTo>
                <a:pt x="3599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23312" y="507895"/>
        <a:ext cx="19529" cy="3905"/>
      </dsp:txXfrm>
    </dsp:sp>
    <dsp:sp modelId="{EE40DF71-55C2-4589-A98C-23E2B2D77D52}">
      <dsp:nvSpPr>
        <dsp:cNvPr id="0" name=""/>
        <dsp:cNvSpPr/>
      </dsp:nvSpPr>
      <dsp:spPr>
        <a:xfrm>
          <a:off x="5156675" y="386"/>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Identify data critical to business needs</a:t>
          </a:r>
          <a:endParaRPr lang="en-US" sz="1200" kern="1200" dirty="0"/>
        </a:p>
      </dsp:txBody>
      <dsp:txXfrm>
        <a:off x="5156675" y="386"/>
        <a:ext cx="1698207" cy="1018924"/>
      </dsp:txXfrm>
    </dsp:sp>
    <dsp:sp modelId="{1C293A0F-E70C-482E-B7C4-296620295FDC}">
      <dsp:nvSpPr>
        <dsp:cNvPr id="0" name=""/>
        <dsp:cNvSpPr/>
      </dsp:nvSpPr>
      <dsp:spPr>
        <a:xfrm>
          <a:off x="1828189" y="1017511"/>
          <a:ext cx="6266385" cy="359987"/>
        </a:xfrm>
        <a:custGeom>
          <a:avLst/>
          <a:gdLst/>
          <a:ahLst/>
          <a:cxnLst/>
          <a:rect l="0" t="0" r="0" b="0"/>
          <a:pathLst>
            <a:path>
              <a:moveTo>
                <a:pt x="6266385" y="0"/>
              </a:moveTo>
              <a:lnTo>
                <a:pt x="6266385" y="197093"/>
              </a:lnTo>
              <a:lnTo>
                <a:pt x="0" y="197093"/>
              </a:lnTo>
              <a:lnTo>
                <a:pt x="0" y="35998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04418" y="1195551"/>
        <a:ext cx="313927" cy="3905"/>
      </dsp:txXfrm>
    </dsp:sp>
    <dsp:sp modelId="{A9F66C6A-8DA2-431D-BB7D-12554CB39B0F}">
      <dsp:nvSpPr>
        <dsp:cNvPr id="0" name=""/>
        <dsp:cNvSpPr/>
      </dsp:nvSpPr>
      <dsp:spPr>
        <a:xfrm>
          <a:off x="7245470" y="386"/>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Define business rules and data quality standards</a:t>
          </a:r>
          <a:endParaRPr lang="en-US" sz="1200" kern="1200" dirty="0"/>
        </a:p>
      </dsp:txBody>
      <dsp:txXfrm>
        <a:off x="7245470" y="386"/>
        <a:ext cx="1698207" cy="1018924"/>
      </dsp:txXfrm>
    </dsp:sp>
    <dsp:sp modelId="{BE28317D-5A38-4C0E-A163-EC4DADCF92E0}">
      <dsp:nvSpPr>
        <dsp:cNvPr id="0" name=""/>
        <dsp:cNvSpPr/>
      </dsp:nvSpPr>
      <dsp:spPr>
        <a:xfrm>
          <a:off x="2675493" y="1873641"/>
          <a:ext cx="359987" cy="91440"/>
        </a:xfrm>
        <a:custGeom>
          <a:avLst/>
          <a:gdLst/>
          <a:ahLst/>
          <a:cxnLst/>
          <a:rect l="0" t="0" r="0" b="0"/>
          <a:pathLst>
            <a:path>
              <a:moveTo>
                <a:pt x="0" y="45720"/>
              </a:moveTo>
              <a:lnTo>
                <a:pt x="3599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5722" y="1917408"/>
        <a:ext cx="19529" cy="3905"/>
      </dsp:txXfrm>
    </dsp:sp>
    <dsp:sp modelId="{5458F0CE-1019-439B-84A4-2C1D6B6E8536}">
      <dsp:nvSpPr>
        <dsp:cNvPr id="0" name=""/>
        <dsp:cNvSpPr/>
      </dsp:nvSpPr>
      <dsp:spPr>
        <a:xfrm>
          <a:off x="979085" y="1409898"/>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Assess data against expectations</a:t>
          </a:r>
          <a:endParaRPr lang="en-US" sz="1200" kern="1200" dirty="0"/>
        </a:p>
      </dsp:txBody>
      <dsp:txXfrm>
        <a:off x="979085" y="1409898"/>
        <a:ext cx="1698207" cy="1018924"/>
      </dsp:txXfrm>
    </dsp:sp>
    <dsp:sp modelId="{11DE302C-DBE0-47B6-9E94-E252A1566C32}">
      <dsp:nvSpPr>
        <dsp:cNvPr id="0" name=""/>
        <dsp:cNvSpPr/>
      </dsp:nvSpPr>
      <dsp:spPr>
        <a:xfrm>
          <a:off x="4764288" y="1873641"/>
          <a:ext cx="359987" cy="91440"/>
        </a:xfrm>
        <a:custGeom>
          <a:avLst/>
          <a:gdLst/>
          <a:ahLst/>
          <a:cxnLst/>
          <a:rect l="0" t="0" r="0" b="0"/>
          <a:pathLst>
            <a:path>
              <a:moveTo>
                <a:pt x="0" y="45720"/>
              </a:moveTo>
              <a:lnTo>
                <a:pt x="3599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4517" y="1917408"/>
        <a:ext cx="19529" cy="3905"/>
      </dsp:txXfrm>
    </dsp:sp>
    <dsp:sp modelId="{C7861E9B-B194-4821-93C9-1AB224A4F2B7}">
      <dsp:nvSpPr>
        <dsp:cNvPr id="0" name=""/>
        <dsp:cNvSpPr/>
      </dsp:nvSpPr>
      <dsp:spPr>
        <a:xfrm>
          <a:off x="3067880" y="1409898"/>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Share findings and get feedback from stakeholders</a:t>
          </a:r>
          <a:endParaRPr lang="en-US" sz="1200" kern="1200" dirty="0"/>
        </a:p>
      </dsp:txBody>
      <dsp:txXfrm>
        <a:off x="3067880" y="1409898"/>
        <a:ext cx="1698207" cy="1018924"/>
      </dsp:txXfrm>
    </dsp:sp>
    <dsp:sp modelId="{EEB72ABD-3CAF-4687-B88C-2AB87B538E77}">
      <dsp:nvSpPr>
        <dsp:cNvPr id="0" name=""/>
        <dsp:cNvSpPr/>
      </dsp:nvSpPr>
      <dsp:spPr>
        <a:xfrm>
          <a:off x="6853083" y="1873641"/>
          <a:ext cx="359987" cy="91440"/>
        </a:xfrm>
        <a:custGeom>
          <a:avLst/>
          <a:gdLst/>
          <a:ahLst/>
          <a:cxnLst/>
          <a:rect l="0" t="0" r="0" b="0"/>
          <a:pathLst>
            <a:path>
              <a:moveTo>
                <a:pt x="0" y="45720"/>
              </a:moveTo>
              <a:lnTo>
                <a:pt x="3599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23312" y="1917408"/>
        <a:ext cx="19529" cy="3905"/>
      </dsp:txXfrm>
    </dsp:sp>
    <dsp:sp modelId="{A422F316-0DED-47D7-8174-9803B3D6C6AD}">
      <dsp:nvSpPr>
        <dsp:cNvPr id="0" name=""/>
        <dsp:cNvSpPr/>
      </dsp:nvSpPr>
      <dsp:spPr>
        <a:xfrm>
          <a:off x="5156675" y="1409898"/>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a:t>Prioritize and manage issues</a:t>
          </a:r>
          <a:endParaRPr lang="en-US" sz="1200" kern="1200"/>
        </a:p>
      </dsp:txBody>
      <dsp:txXfrm>
        <a:off x="5156675" y="1409898"/>
        <a:ext cx="1698207" cy="1018924"/>
      </dsp:txXfrm>
    </dsp:sp>
    <dsp:sp modelId="{E7BF5028-B625-46F9-A3DA-B3AADD7CC23B}">
      <dsp:nvSpPr>
        <dsp:cNvPr id="0" name=""/>
        <dsp:cNvSpPr/>
      </dsp:nvSpPr>
      <dsp:spPr>
        <a:xfrm>
          <a:off x="1828189" y="2427023"/>
          <a:ext cx="6266385" cy="359987"/>
        </a:xfrm>
        <a:custGeom>
          <a:avLst/>
          <a:gdLst/>
          <a:ahLst/>
          <a:cxnLst/>
          <a:rect l="0" t="0" r="0" b="0"/>
          <a:pathLst>
            <a:path>
              <a:moveTo>
                <a:pt x="6266385" y="0"/>
              </a:moveTo>
              <a:lnTo>
                <a:pt x="6266385" y="197093"/>
              </a:lnTo>
              <a:lnTo>
                <a:pt x="0" y="197093"/>
              </a:lnTo>
              <a:lnTo>
                <a:pt x="0" y="35998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04418" y="2605064"/>
        <a:ext cx="313927" cy="3905"/>
      </dsp:txXfrm>
    </dsp:sp>
    <dsp:sp modelId="{6C8E0D89-5449-48C2-8320-2915E30D825A}">
      <dsp:nvSpPr>
        <dsp:cNvPr id="0" name=""/>
        <dsp:cNvSpPr/>
      </dsp:nvSpPr>
      <dsp:spPr>
        <a:xfrm>
          <a:off x="7245470" y="1409898"/>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Identify and prioritize opportunities for improvement</a:t>
          </a:r>
          <a:endParaRPr lang="en-US" sz="1200" kern="1200" dirty="0"/>
        </a:p>
      </dsp:txBody>
      <dsp:txXfrm>
        <a:off x="7245470" y="1409898"/>
        <a:ext cx="1698207" cy="1018924"/>
      </dsp:txXfrm>
    </dsp:sp>
    <dsp:sp modelId="{F867AC8A-1C56-4858-8EA1-4366C2759425}">
      <dsp:nvSpPr>
        <dsp:cNvPr id="0" name=""/>
        <dsp:cNvSpPr/>
      </dsp:nvSpPr>
      <dsp:spPr>
        <a:xfrm>
          <a:off x="2675493" y="3283153"/>
          <a:ext cx="359987" cy="91440"/>
        </a:xfrm>
        <a:custGeom>
          <a:avLst/>
          <a:gdLst/>
          <a:ahLst/>
          <a:cxnLst/>
          <a:rect l="0" t="0" r="0" b="0"/>
          <a:pathLst>
            <a:path>
              <a:moveTo>
                <a:pt x="0" y="45720"/>
              </a:moveTo>
              <a:lnTo>
                <a:pt x="3599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5722" y="3326920"/>
        <a:ext cx="19529" cy="3905"/>
      </dsp:txXfrm>
    </dsp:sp>
    <dsp:sp modelId="{BD98302C-47B9-4DFE-BBBD-265A2AC96FD0}">
      <dsp:nvSpPr>
        <dsp:cNvPr id="0" name=""/>
        <dsp:cNvSpPr/>
      </dsp:nvSpPr>
      <dsp:spPr>
        <a:xfrm>
          <a:off x="979085" y="2819410"/>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Measure, monitor and report on data quality</a:t>
          </a:r>
          <a:endParaRPr lang="en-US" sz="1200" kern="1200" dirty="0"/>
        </a:p>
      </dsp:txBody>
      <dsp:txXfrm>
        <a:off x="979085" y="2819410"/>
        <a:ext cx="1698207" cy="1018924"/>
      </dsp:txXfrm>
    </dsp:sp>
    <dsp:sp modelId="{C6ACE5D0-608D-4B75-976A-B268A8CB60E6}">
      <dsp:nvSpPr>
        <dsp:cNvPr id="0" name=""/>
        <dsp:cNvSpPr/>
      </dsp:nvSpPr>
      <dsp:spPr>
        <a:xfrm>
          <a:off x="4764288" y="3283153"/>
          <a:ext cx="359987" cy="91440"/>
        </a:xfrm>
        <a:custGeom>
          <a:avLst/>
          <a:gdLst/>
          <a:ahLst/>
          <a:cxnLst/>
          <a:rect l="0" t="0" r="0" b="0"/>
          <a:pathLst>
            <a:path>
              <a:moveTo>
                <a:pt x="0" y="45720"/>
              </a:moveTo>
              <a:lnTo>
                <a:pt x="3599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4517" y="3326920"/>
        <a:ext cx="19529" cy="3905"/>
      </dsp:txXfrm>
    </dsp:sp>
    <dsp:sp modelId="{6429E7B1-A236-4022-B0CF-65F24CA7A8A5}">
      <dsp:nvSpPr>
        <dsp:cNvPr id="0" name=""/>
        <dsp:cNvSpPr/>
      </dsp:nvSpPr>
      <dsp:spPr>
        <a:xfrm>
          <a:off x="3067880" y="2819410"/>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Manage Metadata produced through quality processes</a:t>
          </a:r>
          <a:endParaRPr lang="en-US" sz="1200" kern="1200" dirty="0"/>
        </a:p>
      </dsp:txBody>
      <dsp:txXfrm>
        <a:off x="3067880" y="2819410"/>
        <a:ext cx="1698207" cy="1018924"/>
      </dsp:txXfrm>
    </dsp:sp>
    <dsp:sp modelId="{69341780-1585-46B8-98D1-7C2D95D97F86}">
      <dsp:nvSpPr>
        <dsp:cNvPr id="0" name=""/>
        <dsp:cNvSpPr/>
      </dsp:nvSpPr>
      <dsp:spPr>
        <a:xfrm>
          <a:off x="5156675" y="2819410"/>
          <a:ext cx="1698207" cy="10189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14" tIns="87347" rIns="83214" bIns="87347" numCol="1" spcCol="1270" anchor="ctr" anchorCtr="0">
          <a:noAutofit/>
        </a:bodyPr>
        <a:lstStyle/>
        <a:p>
          <a:pPr marL="0" lvl="0" indent="0" algn="ctr" defTabSz="533400">
            <a:lnSpc>
              <a:spcPct val="90000"/>
            </a:lnSpc>
            <a:spcBef>
              <a:spcPct val="0"/>
            </a:spcBef>
            <a:spcAft>
              <a:spcPct val="35000"/>
            </a:spcAft>
            <a:buNone/>
          </a:pPr>
          <a:r>
            <a:rPr lang="en-US" sz="1200" b="0" i="0" kern="1200" dirty="0"/>
            <a:t>Integrate data quality controls into business and technical processes</a:t>
          </a:r>
          <a:endParaRPr lang="en-US" sz="1200" kern="1200" dirty="0"/>
        </a:p>
      </dsp:txBody>
      <dsp:txXfrm>
        <a:off x="5156675" y="2819410"/>
        <a:ext cx="1698207" cy="1018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E38D2-A8CC-E742-8BA8-2102FF6485DC}">
      <dsp:nvSpPr>
        <dsp:cNvPr id="0" name=""/>
        <dsp:cNvSpPr/>
      </dsp:nvSpPr>
      <dsp:spPr>
        <a:xfrm>
          <a:off x="557" y="327763"/>
          <a:ext cx="1087269" cy="1087269"/>
        </a:xfrm>
        <a:prstGeom prst="ellipse">
          <a:avLst/>
        </a:prstGeom>
        <a:solidFill>
          <a:schemeClr val="accent4">
            <a:alpha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9836" tIns="15240" rIns="59836" bIns="15240" numCol="1" spcCol="1270" anchor="ctr" anchorCtr="0">
          <a:noAutofit/>
        </a:bodyPr>
        <a:lstStyle/>
        <a:p>
          <a:pPr marL="0" lvl="0" indent="0" algn="ctr" defTabSz="533400">
            <a:lnSpc>
              <a:spcPct val="90000"/>
            </a:lnSpc>
            <a:spcBef>
              <a:spcPct val="0"/>
            </a:spcBef>
            <a:spcAft>
              <a:spcPct val="35000"/>
            </a:spcAft>
            <a:buNone/>
          </a:pPr>
          <a:r>
            <a:rPr lang="en-GB" sz="1200" kern="1200" dirty="0"/>
            <a:t>Big Data</a:t>
          </a:r>
        </a:p>
      </dsp:txBody>
      <dsp:txXfrm>
        <a:off x="159784" y="486990"/>
        <a:ext cx="768815" cy="768815"/>
      </dsp:txXfrm>
    </dsp:sp>
    <dsp:sp modelId="{6F9198FE-7270-C443-B3F6-1E3C432141C2}">
      <dsp:nvSpPr>
        <dsp:cNvPr id="0" name=""/>
        <dsp:cNvSpPr/>
      </dsp:nvSpPr>
      <dsp:spPr>
        <a:xfrm>
          <a:off x="870373" y="327763"/>
          <a:ext cx="1087269" cy="1087269"/>
        </a:xfrm>
        <a:prstGeom prst="ellipse">
          <a:avLst/>
        </a:prstGeom>
        <a:solidFill>
          <a:schemeClr val="accent4">
            <a:alpha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9836" tIns="15240" rIns="59836" bIns="15240" numCol="1" spcCol="1270" anchor="ctr" anchorCtr="0">
          <a:noAutofit/>
        </a:bodyPr>
        <a:lstStyle/>
        <a:p>
          <a:pPr marL="0" lvl="0" indent="0" algn="ctr" defTabSz="533400">
            <a:lnSpc>
              <a:spcPct val="90000"/>
            </a:lnSpc>
            <a:spcBef>
              <a:spcPct val="0"/>
            </a:spcBef>
            <a:spcAft>
              <a:spcPct val="35000"/>
            </a:spcAft>
            <a:buNone/>
          </a:pPr>
          <a:r>
            <a:rPr lang="en-GB" sz="1200" kern="1200" dirty="0"/>
            <a:t>End-to-end</a:t>
          </a:r>
          <a:br>
            <a:rPr lang="en-GB" sz="1200" kern="1200" dirty="0"/>
          </a:br>
          <a:r>
            <a:rPr lang="en-GB" sz="1200" kern="1200" dirty="0"/>
            <a:t>processes</a:t>
          </a:r>
        </a:p>
      </dsp:txBody>
      <dsp:txXfrm>
        <a:off x="1029600" y="486990"/>
        <a:ext cx="768815" cy="768815"/>
      </dsp:txXfrm>
    </dsp:sp>
    <dsp:sp modelId="{B396EB30-5BC4-9947-AEDF-1E4B5AB20CE7}">
      <dsp:nvSpPr>
        <dsp:cNvPr id="0" name=""/>
        <dsp:cNvSpPr/>
      </dsp:nvSpPr>
      <dsp:spPr>
        <a:xfrm>
          <a:off x="1740189" y="327763"/>
          <a:ext cx="1087269" cy="1087269"/>
        </a:xfrm>
        <a:prstGeom prst="ellipse">
          <a:avLst/>
        </a:prstGeom>
        <a:gradFill flip="none" rotWithShape="1">
          <a:gsLst>
            <a:gs pos="0">
              <a:schemeClr val="accent4"/>
            </a:gs>
            <a:gs pos="100000">
              <a:schemeClr val="accent1"/>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9836" tIns="12700" rIns="59836" bIns="12700" numCol="1" spcCol="1270" anchor="ctr" anchorCtr="0">
          <a:noAutofit/>
        </a:bodyPr>
        <a:lstStyle/>
        <a:p>
          <a:pPr marL="0" lvl="0" indent="0" algn="ctr" defTabSz="444500">
            <a:lnSpc>
              <a:spcPct val="90000"/>
            </a:lnSpc>
            <a:spcBef>
              <a:spcPct val="0"/>
            </a:spcBef>
            <a:spcAft>
              <a:spcPct val="35000"/>
            </a:spcAft>
            <a:buNone/>
          </a:pPr>
          <a:r>
            <a:rPr lang="en-GB" sz="1000" kern="1200" dirty="0"/>
            <a:t>Business</a:t>
          </a:r>
          <a:br>
            <a:rPr lang="en-GB" sz="1000" kern="1200" dirty="0"/>
          </a:br>
          <a:r>
            <a:rPr lang="en-GB" sz="1000" kern="1200" dirty="0"/>
            <a:t>Intelligence</a:t>
          </a:r>
        </a:p>
      </dsp:txBody>
      <dsp:txXfrm>
        <a:off x="1899416" y="486990"/>
        <a:ext cx="768815" cy="768815"/>
      </dsp:txXfrm>
    </dsp:sp>
    <dsp:sp modelId="{FF8FEE63-5F81-8043-B512-3DEA538C9CB5}">
      <dsp:nvSpPr>
        <dsp:cNvPr id="0" name=""/>
        <dsp:cNvSpPr/>
      </dsp:nvSpPr>
      <dsp:spPr>
        <a:xfrm>
          <a:off x="2610005" y="327763"/>
          <a:ext cx="1087269" cy="108726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9836" tIns="12700" rIns="59836" bIns="12700" numCol="1" spcCol="1270" anchor="ctr" anchorCtr="0">
          <a:noAutofit/>
        </a:bodyPr>
        <a:lstStyle/>
        <a:p>
          <a:pPr marL="0" lvl="0" indent="0" algn="ctr" defTabSz="444500">
            <a:lnSpc>
              <a:spcPct val="90000"/>
            </a:lnSpc>
            <a:spcBef>
              <a:spcPct val="0"/>
            </a:spcBef>
            <a:spcAft>
              <a:spcPct val="35000"/>
            </a:spcAft>
            <a:buNone/>
          </a:pPr>
          <a:r>
            <a:rPr lang="en-GB" sz="1000" kern="1200" dirty="0"/>
            <a:t>Extensibility</a:t>
          </a:r>
          <a:br>
            <a:rPr lang="en-GB" sz="1000" kern="1200" dirty="0"/>
          </a:br>
          <a:r>
            <a:rPr lang="en-GB" sz="1000" kern="1200" dirty="0"/>
            <a:t>Integration</a:t>
          </a:r>
        </a:p>
      </dsp:txBody>
      <dsp:txXfrm>
        <a:off x="2769232" y="486990"/>
        <a:ext cx="768815" cy="768815"/>
      </dsp:txXfrm>
    </dsp:sp>
    <dsp:sp modelId="{2B29D357-F9E2-A746-A360-8AB8688F875A}">
      <dsp:nvSpPr>
        <dsp:cNvPr id="0" name=""/>
        <dsp:cNvSpPr/>
      </dsp:nvSpPr>
      <dsp:spPr>
        <a:xfrm>
          <a:off x="3479821" y="327763"/>
          <a:ext cx="1087269" cy="108726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9836" tIns="12700" rIns="59836" bIns="12700" numCol="1" spcCol="1270" anchor="ctr" anchorCtr="0">
          <a:noAutofit/>
        </a:bodyPr>
        <a:lstStyle/>
        <a:p>
          <a:pPr marL="0" lvl="0" indent="0" algn="ctr" defTabSz="444500">
            <a:lnSpc>
              <a:spcPct val="90000"/>
            </a:lnSpc>
            <a:spcBef>
              <a:spcPct val="0"/>
            </a:spcBef>
            <a:spcAft>
              <a:spcPct val="35000"/>
            </a:spcAft>
            <a:buNone/>
          </a:pPr>
          <a:r>
            <a:rPr lang="en-GB" sz="1000" kern="1200" dirty="0"/>
            <a:t>Open</a:t>
          </a:r>
          <a:br>
            <a:rPr lang="en-GB" sz="1000" kern="1200"/>
          </a:br>
          <a:r>
            <a:rPr lang="en-GB" sz="1000" kern="1200"/>
            <a:t>Ecosystem</a:t>
          </a:r>
          <a:endParaRPr lang="en-GB" sz="1000" kern="1200" dirty="0"/>
        </a:p>
      </dsp:txBody>
      <dsp:txXfrm>
        <a:off x="3639048" y="486990"/>
        <a:ext cx="768815" cy="7688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963E5-1F07-0F47-947F-26C83AB8696D}">
      <dsp:nvSpPr>
        <dsp:cNvPr id="0" name=""/>
        <dsp:cNvSpPr/>
      </dsp:nvSpPr>
      <dsp:spPr>
        <a:xfrm rot="5400000">
          <a:off x="332613" y="2529636"/>
          <a:ext cx="990636" cy="1648397"/>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B65E87-0E32-884F-A5E8-8EE0830E206D}">
      <dsp:nvSpPr>
        <dsp:cNvPr id="0" name=""/>
        <dsp:cNvSpPr/>
      </dsp:nvSpPr>
      <dsp:spPr>
        <a:xfrm>
          <a:off x="167251" y="3022151"/>
          <a:ext cx="1488182" cy="1304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Descriptive Analytics</a:t>
          </a:r>
        </a:p>
        <a:p>
          <a:pPr marL="114300" lvl="1" indent="-114300" algn="l" defTabSz="577850">
            <a:lnSpc>
              <a:spcPct val="90000"/>
            </a:lnSpc>
            <a:spcBef>
              <a:spcPct val="0"/>
            </a:spcBef>
            <a:spcAft>
              <a:spcPct val="15000"/>
            </a:spcAft>
            <a:buNone/>
          </a:pPr>
          <a:r>
            <a:rPr lang="en-GB" sz="1300" kern="1200" dirty="0"/>
            <a:t>What happened?</a:t>
          </a:r>
        </a:p>
      </dsp:txBody>
      <dsp:txXfrm>
        <a:off x="167251" y="3022151"/>
        <a:ext cx="1488182" cy="1304479"/>
      </dsp:txXfrm>
    </dsp:sp>
    <dsp:sp modelId="{E5570790-12DF-F647-9FB9-11D58CDFD29D}">
      <dsp:nvSpPr>
        <dsp:cNvPr id="0" name=""/>
        <dsp:cNvSpPr/>
      </dsp:nvSpPr>
      <dsp:spPr>
        <a:xfrm>
          <a:off x="1374644" y="2408279"/>
          <a:ext cx="280789" cy="280789"/>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333308-E6FE-A747-B562-64971A3A230E}">
      <dsp:nvSpPr>
        <dsp:cNvPr id="0" name=""/>
        <dsp:cNvSpPr/>
      </dsp:nvSpPr>
      <dsp:spPr>
        <a:xfrm rot="5400000">
          <a:off x="2154439" y="2078823"/>
          <a:ext cx="990636" cy="1648397"/>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9848CF-A46E-0F42-91C9-FEFA23A33992}">
      <dsp:nvSpPr>
        <dsp:cNvPr id="0" name=""/>
        <dsp:cNvSpPr/>
      </dsp:nvSpPr>
      <dsp:spPr>
        <a:xfrm>
          <a:off x="2011921" y="2534292"/>
          <a:ext cx="1769002" cy="1304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Diagnostic  Analytics</a:t>
          </a:r>
        </a:p>
        <a:p>
          <a:pPr marL="114300" lvl="1" indent="-114300" algn="l" defTabSz="577850">
            <a:lnSpc>
              <a:spcPct val="90000"/>
            </a:lnSpc>
            <a:spcBef>
              <a:spcPct val="0"/>
            </a:spcBef>
            <a:spcAft>
              <a:spcPct val="15000"/>
            </a:spcAft>
            <a:buNone/>
          </a:pPr>
          <a:r>
            <a:rPr lang="en-GB" sz="1300" kern="1200" dirty="0"/>
            <a:t>Why did it happened?</a:t>
          </a:r>
        </a:p>
      </dsp:txBody>
      <dsp:txXfrm>
        <a:off x="2011921" y="2534292"/>
        <a:ext cx="1769002" cy="1304479"/>
      </dsp:txXfrm>
    </dsp:sp>
    <dsp:sp modelId="{DA22A151-1C06-514E-AA7A-D5B36C87A760}">
      <dsp:nvSpPr>
        <dsp:cNvPr id="0" name=""/>
        <dsp:cNvSpPr/>
      </dsp:nvSpPr>
      <dsp:spPr>
        <a:xfrm>
          <a:off x="3196471" y="1957466"/>
          <a:ext cx="280789" cy="280789"/>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CCCDB7-F2E4-5344-84B6-D571D8626758}">
      <dsp:nvSpPr>
        <dsp:cNvPr id="0" name=""/>
        <dsp:cNvSpPr/>
      </dsp:nvSpPr>
      <dsp:spPr>
        <a:xfrm rot="5400000">
          <a:off x="3976265" y="1628010"/>
          <a:ext cx="990636" cy="1648397"/>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718D7-B8DB-2E4C-BABA-6FF51E91F7EB}">
      <dsp:nvSpPr>
        <dsp:cNvPr id="0" name=""/>
        <dsp:cNvSpPr/>
      </dsp:nvSpPr>
      <dsp:spPr>
        <a:xfrm>
          <a:off x="3810903" y="2120526"/>
          <a:ext cx="1488182" cy="1304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Operational Analytics</a:t>
          </a:r>
        </a:p>
        <a:p>
          <a:pPr marL="114300" lvl="1" indent="-114300" algn="l" defTabSz="577850">
            <a:lnSpc>
              <a:spcPct val="90000"/>
            </a:lnSpc>
            <a:spcBef>
              <a:spcPct val="0"/>
            </a:spcBef>
            <a:spcAft>
              <a:spcPct val="15000"/>
            </a:spcAft>
            <a:buNone/>
          </a:pPr>
          <a:r>
            <a:rPr lang="en-GB" sz="1300" kern="1200" dirty="0"/>
            <a:t>What is happening</a:t>
          </a:r>
        </a:p>
      </dsp:txBody>
      <dsp:txXfrm>
        <a:off x="3810903" y="2120526"/>
        <a:ext cx="1488182" cy="1304479"/>
      </dsp:txXfrm>
    </dsp:sp>
    <dsp:sp modelId="{51575140-E14E-0043-9945-E8DCB6E44F35}">
      <dsp:nvSpPr>
        <dsp:cNvPr id="0" name=""/>
        <dsp:cNvSpPr/>
      </dsp:nvSpPr>
      <dsp:spPr>
        <a:xfrm>
          <a:off x="5018297" y="1506653"/>
          <a:ext cx="280789" cy="280789"/>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69652-5428-0A42-B97D-B885A0BA4CB7}">
      <dsp:nvSpPr>
        <dsp:cNvPr id="0" name=""/>
        <dsp:cNvSpPr/>
      </dsp:nvSpPr>
      <dsp:spPr>
        <a:xfrm rot="5400000">
          <a:off x="5798092" y="1177198"/>
          <a:ext cx="990636" cy="164839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269361-F21C-EB48-BFB5-0FDB82FFF297}">
      <dsp:nvSpPr>
        <dsp:cNvPr id="0" name=""/>
        <dsp:cNvSpPr/>
      </dsp:nvSpPr>
      <dsp:spPr>
        <a:xfrm>
          <a:off x="5695806" y="1683880"/>
          <a:ext cx="1666273" cy="1304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endParaRPr lang="en-GB" sz="1700" kern="1200" dirty="0"/>
        </a:p>
        <a:p>
          <a:pPr marL="114300" lvl="1" indent="-114300" algn="l" defTabSz="577850">
            <a:lnSpc>
              <a:spcPct val="90000"/>
            </a:lnSpc>
            <a:spcBef>
              <a:spcPct val="0"/>
            </a:spcBef>
            <a:spcAft>
              <a:spcPct val="15000"/>
            </a:spcAft>
            <a:buNone/>
          </a:pPr>
          <a:r>
            <a:rPr lang="en-GB" sz="1300" kern="1200" dirty="0"/>
            <a:t>What will happen?</a:t>
          </a:r>
        </a:p>
      </dsp:txBody>
      <dsp:txXfrm>
        <a:off x="5695806" y="1683880"/>
        <a:ext cx="1666273" cy="1304479"/>
      </dsp:txXfrm>
    </dsp:sp>
    <dsp:sp modelId="{920F1FA2-D391-964E-A548-9C104223CEA2}">
      <dsp:nvSpPr>
        <dsp:cNvPr id="0" name=""/>
        <dsp:cNvSpPr/>
      </dsp:nvSpPr>
      <dsp:spPr>
        <a:xfrm>
          <a:off x="6840123" y="1055841"/>
          <a:ext cx="280789" cy="280789"/>
        </a:xfrm>
        <a:prstGeom prst="triangle">
          <a:avLst>
            <a:gd name="adj" fmla="val 10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F578F4-D0DB-5E44-9637-EFF1E0E4A7F0}">
      <dsp:nvSpPr>
        <dsp:cNvPr id="0" name=""/>
        <dsp:cNvSpPr/>
      </dsp:nvSpPr>
      <dsp:spPr>
        <a:xfrm rot="5400000">
          <a:off x="7619918" y="726385"/>
          <a:ext cx="990636" cy="1648397"/>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11C99-F323-0D47-A145-269899F9DAF7}">
      <dsp:nvSpPr>
        <dsp:cNvPr id="0" name=""/>
        <dsp:cNvSpPr/>
      </dsp:nvSpPr>
      <dsp:spPr>
        <a:xfrm>
          <a:off x="7454556" y="1218901"/>
          <a:ext cx="1488182" cy="1304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Prescriptive Analytics</a:t>
          </a:r>
        </a:p>
        <a:p>
          <a:pPr marL="114300" lvl="1" indent="-114300" algn="l" defTabSz="577850">
            <a:lnSpc>
              <a:spcPct val="90000"/>
            </a:lnSpc>
            <a:spcBef>
              <a:spcPct val="0"/>
            </a:spcBef>
            <a:spcAft>
              <a:spcPct val="15000"/>
            </a:spcAft>
            <a:buNone/>
          </a:pPr>
          <a:r>
            <a:rPr lang="en-GB" sz="1300" kern="1200" dirty="0"/>
            <a:t>How can we make it happen?</a:t>
          </a:r>
        </a:p>
      </dsp:txBody>
      <dsp:txXfrm>
        <a:off x="7454556" y="1218901"/>
        <a:ext cx="1488182" cy="130447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D0645-94E9-4EE0-974F-32AAA8536936}" type="datetimeFigureOut">
              <a:rPr lang="en-US" smtClean="0"/>
              <a:t>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DE872-33E2-4CB8-9B7A-AD616C43642D}" type="slidenum">
              <a:rPr lang="en-US" smtClean="0"/>
              <a:t>‹#›</a:t>
            </a:fld>
            <a:endParaRPr lang="en-US"/>
          </a:p>
        </p:txBody>
      </p:sp>
    </p:spTree>
    <p:extLst>
      <p:ext uri="{BB962C8B-B14F-4D97-AF65-F5344CB8AC3E}">
        <p14:creationId xmlns:p14="http://schemas.microsoft.com/office/powerpoint/2010/main" val="1476913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turn around time to create data assets</a:t>
            </a:r>
          </a:p>
          <a:p>
            <a:r>
              <a:rPr lang="en-US" dirty="0"/>
              <a:t>Share the data that is created to other teams and Business Units</a:t>
            </a:r>
          </a:p>
          <a:p>
            <a:r>
              <a:rPr lang="en-US" dirty="0"/>
              <a:t>Follow security standards</a:t>
            </a:r>
          </a:p>
          <a:p>
            <a:endParaRPr lang="en-US" dirty="0"/>
          </a:p>
        </p:txBody>
      </p:sp>
      <p:sp>
        <p:nvSpPr>
          <p:cNvPr id="4" name="Slide Number Placeholder 3"/>
          <p:cNvSpPr>
            <a:spLocks noGrp="1"/>
          </p:cNvSpPr>
          <p:nvPr>
            <p:ph type="sldNum" sz="quarter" idx="5"/>
          </p:nvPr>
        </p:nvSpPr>
        <p:spPr/>
        <p:txBody>
          <a:bodyPr/>
          <a:lstStyle/>
          <a:p>
            <a:fld id="{6E519F42-8BBE-CB44-8731-9052634A8E8F}" type="slidenum">
              <a:rPr lang="en-US" smtClean="0"/>
              <a:t>21</a:t>
            </a:fld>
            <a:endParaRPr lang="en-US"/>
          </a:p>
        </p:txBody>
      </p:sp>
    </p:spTree>
    <p:extLst>
      <p:ext uri="{BB962C8B-B14F-4D97-AF65-F5344CB8AC3E}">
        <p14:creationId xmlns:p14="http://schemas.microsoft.com/office/powerpoint/2010/main" val="2954929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u="none" strike="noStrike" dirty="0">
                <a:solidFill>
                  <a:schemeClr val="tx1">
                    <a:lumMod val="65000"/>
                    <a:lumOff val="35000"/>
                  </a:schemeClr>
                </a:solidFill>
                <a:effectLst/>
                <a:latin typeface="-webkit-standard"/>
              </a:rPr>
              <a:t>1 - The producer onboards the data and persists the metadata in its local </a:t>
            </a:r>
            <a:r>
              <a:rPr lang="en-NZ" sz="1200" b="0" i="0" u="none" strike="noStrike" dirty="0" err="1">
                <a:solidFill>
                  <a:schemeClr val="tx1">
                    <a:lumMod val="65000"/>
                    <a:lumOff val="35000"/>
                  </a:schemeClr>
                </a:solidFill>
                <a:effectLst/>
                <a:latin typeface="-webkit-standard"/>
              </a:rPr>
              <a:t>catalog</a:t>
            </a:r>
            <a:r>
              <a:rPr lang="en-NZ" sz="1200" b="0" i="0" u="none" strike="noStrike" dirty="0">
                <a:solidFill>
                  <a:schemeClr val="tx1">
                    <a:lumMod val="65000"/>
                    <a:lumOff val="35000"/>
                  </a:schemeClr>
                </a:solidFill>
                <a:effectLst/>
                <a:latin typeface="-webkit-standard"/>
              </a:rPr>
              <a:t> </a:t>
            </a:r>
            <a:r>
              <a:rPr lang="en-NZ" sz="1200" b="0" i="0" u="none" strike="noStrike" dirty="0" err="1">
                <a:solidFill>
                  <a:schemeClr val="tx1">
                    <a:lumMod val="65000"/>
                    <a:lumOff val="35000"/>
                  </a:schemeClr>
                </a:solidFill>
                <a:effectLst/>
                <a:latin typeface="-webkit-standard"/>
              </a:rPr>
              <a:t>a.k.a</a:t>
            </a:r>
            <a:r>
              <a:rPr lang="en-NZ" sz="1200" b="0" i="0" u="none" strike="noStrike" dirty="0">
                <a:solidFill>
                  <a:schemeClr val="tx1">
                    <a:lumMod val="65000"/>
                    <a:lumOff val="35000"/>
                  </a:schemeClr>
                </a:solidFill>
                <a:effectLst/>
                <a:latin typeface="-webkit-standard"/>
              </a:rPr>
              <a:t> the Domain </a:t>
            </a:r>
            <a:r>
              <a:rPr lang="en-NZ" sz="1200" b="0" i="0" u="none" strike="noStrike" dirty="0" err="1">
                <a:solidFill>
                  <a:schemeClr val="tx1">
                    <a:lumMod val="65000"/>
                    <a:lumOff val="35000"/>
                  </a:schemeClr>
                </a:solidFill>
                <a:effectLst/>
                <a:latin typeface="-webkit-standard"/>
              </a:rPr>
              <a:t>Catalog</a:t>
            </a:r>
            <a:r>
              <a:rPr lang="en-NZ" sz="1200" b="0" i="0" u="none" strike="noStrike" dirty="0">
                <a:solidFill>
                  <a:schemeClr val="tx1">
                    <a:lumMod val="65000"/>
                    <a:lumOff val="35000"/>
                  </a:schemeClr>
                </a:solidFill>
                <a:effectLst/>
                <a:latin typeface="-webkit-standard"/>
              </a:rPr>
              <a:t> and manages Access Controls for the users within the domain. It also publishes the metadata onto the Centralized Data </a:t>
            </a:r>
            <a:r>
              <a:rPr lang="en-NZ" sz="1200" b="0" i="0" u="none" strike="noStrike" dirty="0" err="1">
                <a:solidFill>
                  <a:schemeClr val="tx1">
                    <a:lumMod val="65000"/>
                    <a:lumOff val="35000"/>
                  </a:schemeClr>
                </a:solidFill>
                <a:effectLst/>
                <a:latin typeface="-webkit-standard"/>
              </a:rPr>
              <a:t>Catalog</a:t>
            </a:r>
            <a:r>
              <a:rPr lang="en-NZ" sz="1200" b="0" i="0" u="none" strike="noStrike" dirty="0">
                <a:solidFill>
                  <a:schemeClr val="tx1">
                    <a:lumMod val="65000"/>
                    <a:lumOff val="35000"/>
                  </a:schemeClr>
                </a:solidFill>
                <a:effectLst/>
                <a:latin typeface="-webkit-standard"/>
              </a:rPr>
              <a:t>.</a:t>
            </a:r>
            <a:br>
              <a:rPr lang="en-NZ" sz="1200" dirty="0">
                <a:solidFill>
                  <a:schemeClr val="tx1">
                    <a:lumMod val="65000"/>
                    <a:lumOff val="35000"/>
                  </a:schemeClr>
                </a:solidFill>
              </a:rPr>
            </a:br>
            <a:r>
              <a:rPr lang="en-NZ" sz="1200" b="0" i="0" u="none" strike="noStrike" dirty="0">
                <a:solidFill>
                  <a:schemeClr val="tx1">
                    <a:lumMod val="65000"/>
                    <a:lumOff val="35000"/>
                  </a:schemeClr>
                </a:solidFill>
                <a:effectLst/>
                <a:latin typeface="-webkit-standard"/>
              </a:rPr>
              <a:t>2 - A consumer can access the Centralized Data </a:t>
            </a:r>
            <a:r>
              <a:rPr lang="en-NZ" sz="1200" b="0" i="0" u="none" strike="noStrike" dirty="0" err="1">
                <a:solidFill>
                  <a:schemeClr val="tx1">
                    <a:lumMod val="65000"/>
                    <a:lumOff val="35000"/>
                  </a:schemeClr>
                </a:solidFill>
                <a:effectLst/>
                <a:latin typeface="-webkit-standard"/>
              </a:rPr>
              <a:t>Catalog</a:t>
            </a:r>
            <a:r>
              <a:rPr lang="en-NZ" sz="1200" b="0" i="0" u="none" strike="noStrike" dirty="0">
                <a:solidFill>
                  <a:schemeClr val="tx1">
                    <a:lumMod val="65000"/>
                    <a:lumOff val="35000"/>
                  </a:schemeClr>
                </a:solidFill>
                <a:effectLst/>
                <a:latin typeface="-webkit-standard"/>
              </a:rPr>
              <a:t> and view the metadata (not the data) of the datasets published by producers.  </a:t>
            </a:r>
            <a:br>
              <a:rPr lang="en-NZ" sz="1200" dirty="0">
                <a:solidFill>
                  <a:schemeClr val="tx1">
                    <a:lumMod val="65000"/>
                    <a:lumOff val="35000"/>
                  </a:schemeClr>
                </a:solidFill>
              </a:rPr>
            </a:br>
            <a:r>
              <a:rPr lang="en-NZ" sz="1200" b="0" i="0" u="none" strike="noStrike" dirty="0">
                <a:solidFill>
                  <a:schemeClr val="tx1">
                    <a:lumMod val="65000"/>
                    <a:lumOff val="35000"/>
                  </a:schemeClr>
                </a:solidFill>
                <a:effectLst/>
                <a:latin typeface="-webkit-standard"/>
              </a:rPr>
              <a:t>3 - A consumer can request access to datasets which is then approved or rejected by the Data Owner of the corresponding Data Domain.</a:t>
            </a:r>
            <a:br>
              <a:rPr lang="en-NZ" sz="1200" dirty="0">
                <a:solidFill>
                  <a:schemeClr val="tx1">
                    <a:lumMod val="65000"/>
                    <a:lumOff val="35000"/>
                  </a:schemeClr>
                </a:solidFill>
              </a:rPr>
            </a:br>
            <a:r>
              <a:rPr lang="en-NZ" sz="1200" b="0" i="0" u="none" strike="noStrike" dirty="0">
                <a:solidFill>
                  <a:schemeClr val="tx1">
                    <a:lumMod val="65000"/>
                    <a:lumOff val="35000"/>
                  </a:schemeClr>
                </a:solidFill>
                <a:effectLst/>
                <a:latin typeface="-webkit-standard"/>
              </a:rPr>
              <a:t>4- Upon approval by the Data Owner, the consumer can start using the data assets over federated data reads for insights and analytics. The consumer manages data and insights Access Controls for the users within the domain.</a:t>
            </a:r>
            <a:br>
              <a:rPr lang="en-NZ" sz="1200" dirty="0">
                <a:solidFill>
                  <a:schemeClr val="tx1">
                    <a:lumMod val="65000"/>
                    <a:lumOff val="35000"/>
                  </a:schemeClr>
                </a:solidFill>
              </a:rPr>
            </a:br>
            <a:r>
              <a:rPr lang="en-NZ" sz="1200" b="0" i="0" u="none" strike="noStrike" dirty="0">
                <a:solidFill>
                  <a:schemeClr val="tx1">
                    <a:lumMod val="65000"/>
                    <a:lumOff val="35000"/>
                  </a:schemeClr>
                </a:solidFill>
                <a:effectLst/>
                <a:latin typeface="-webkit-standard"/>
              </a:rPr>
              <a:t>5- Optionally, the Consumer may chose to publish data products back to the Centralized Data </a:t>
            </a:r>
            <a:r>
              <a:rPr lang="en-NZ" sz="1200" b="0" i="0" u="none" strike="noStrike" dirty="0" err="1">
                <a:solidFill>
                  <a:schemeClr val="tx1">
                    <a:lumMod val="65000"/>
                    <a:lumOff val="35000"/>
                  </a:schemeClr>
                </a:solidFill>
                <a:effectLst/>
                <a:latin typeface="-webkit-standard"/>
              </a:rPr>
              <a:t>Catalog</a:t>
            </a:r>
            <a:r>
              <a:rPr lang="en-NZ" sz="1200" b="0" i="0" u="none" strike="noStrike" dirty="0">
                <a:solidFill>
                  <a:schemeClr val="tx1">
                    <a:lumMod val="65000"/>
                    <a:lumOff val="35000"/>
                  </a:schemeClr>
                </a:solidFill>
                <a:effectLst/>
                <a:latin typeface="-webkit-standard"/>
              </a:rPr>
              <a:t> </a:t>
            </a:r>
            <a:br>
              <a:rPr lang="en-NZ" sz="1200" dirty="0">
                <a:solidFill>
                  <a:schemeClr val="tx1">
                    <a:lumMod val="65000"/>
                    <a:lumOff val="35000"/>
                  </a:schemeClr>
                </a:solidFill>
              </a:rPr>
            </a:br>
            <a:endParaRPr lang="en-US" sz="1200" dirty="0">
              <a:solidFill>
                <a:schemeClr val="tx1">
                  <a:lumMod val="65000"/>
                  <a:lumOff val="35000"/>
                </a:schemeClr>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519F42-8BBE-CB44-8731-9052634A8E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088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6DF8BC35-C493-FE42-BA87-B2DF3589BCF7}" type="slidenum">
              <a:rPr lang="en-VN" smtClean="0"/>
              <a:t>43</a:t>
            </a:fld>
            <a:endParaRPr lang="en-VN"/>
          </a:p>
        </p:txBody>
      </p:sp>
    </p:spTree>
    <p:extLst>
      <p:ext uri="{BB962C8B-B14F-4D97-AF65-F5344CB8AC3E}">
        <p14:creationId xmlns:p14="http://schemas.microsoft.com/office/powerpoint/2010/main" val="88925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298116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1842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71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23209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68112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490944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72243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826176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81144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20128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2/3/2024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05662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2/3/2024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52972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oracle.com/vn/cx/customer-data-platform/what-is-cdp/"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image" Target="../media/image35.svg"/><Relationship Id="rId21" Type="http://schemas.openxmlformats.org/officeDocument/2006/relationships/image" Target="../media/image48.png"/><Relationship Id="rId7" Type="http://schemas.openxmlformats.org/officeDocument/2006/relationships/diagramColors" Target="../diagrams/colors3.xml"/><Relationship Id="rId12" Type="http://schemas.openxmlformats.org/officeDocument/2006/relationships/image" Target="../media/image39.svg"/><Relationship Id="rId17" Type="http://schemas.openxmlformats.org/officeDocument/2006/relationships/image" Target="../media/image44.png"/><Relationship Id="rId2" Type="http://schemas.openxmlformats.org/officeDocument/2006/relationships/image" Target="../media/image34.png"/><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slideLayout" Target="../slideLayouts/slideLayout6.xml"/><Relationship Id="rId6" Type="http://schemas.openxmlformats.org/officeDocument/2006/relationships/diagramQuickStyle" Target="../diagrams/quickStyle3.xml"/><Relationship Id="rId11" Type="http://schemas.openxmlformats.org/officeDocument/2006/relationships/image" Target="../media/image38.png"/><Relationship Id="rId24" Type="http://schemas.openxmlformats.org/officeDocument/2006/relationships/image" Target="../media/image51.svg"/><Relationship Id="rId5" Type="http://schemas.openxmlformats.org/officeDocument/2006/relationships/diagramLayout" Target="../diagrams/layout3.xml"/><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svg"/><Relationship Id="rId19" Type="http://schemas.openxmlformats.org/officeDocument/2006/relationships/image" Target="../media/image46.png"/><Relationship Id="rId4" Type="http://schemas.openxmlformats.org/officeDocument/2006/relationships/diagramData" Target="../diagrams/data3.xml"/><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9.svg"/></Relationships>
</file>

<file path=ppt/slides/_rels/slide54.xml.rels><?xml version="1.0" encoding="UTF-8" standalone="yes"?>
<Relationships xmlns="http://schemas.openxmlformats.org/package/2006/relationships"><Relationship Id="rId3" Type="http://schemas.openxmlformats.org/officeDocument/2006/relationships/hyperlink" Target="https://www.oracle.com/vn/cx/customer-data-platform/what-is-cdp/"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775BDF-0AA7-26AC-E963-4B248182BF2B}"/>
              </a:ext>
            </a:extLst>
          </p:cNvPr>
          <p:cNvSpPr>
            <a:spLocks noGrp="1"/>
          </p:cNvSpPr>
          <p:nvPr>
            <p:ph type="ctrTitle"/>
          </p:nvPr>
        </p:nvSpPr>
        <p:spPr>
          <a:xfrm>
            <a:off x="221673" y="3330405"/>
            <a:ext cx="10789227" cy="2608427"/>
          </a:xfrm>
        </p:spPr>
        <p:txBody>
          <a:bodyPr anchor="b">
            <a:normAutofit/>
          </a:bodyPr>
          <a:lstStyle/>
          <a:p>
            <a:r>
              <a:rPr lang="en-US" sz="8000" dirty="0"/>
              <a:t>Data to Decision</a:t>
            </a:r>
          </a:p>
        </p:txBody>
      </p:sp>
      <p:sp>
        <p:nvSpPr>
          <p:cNvPr id="3" name="Subtitle 2">
            <a:extLst>
              <a:ext uri="{FF2B5EF4-FFF2-40B4-BE49-F238E27FC236}">
                <a16:creationId xmlns:a16="http://schemas.microsoft.com/office/drawing/2014/main" id="{2E4F0382-C34E-EFC1-0E8E-F2B211893FA5}"/>
              </a:ext>
            </a:extLst>
          </p:cNvPr>
          <p:cNvSpPr>
            <a:spLocks noGrp="1"/>
          </p:cNvSpPr>
          <p:nvPr>
            <p:ph type="subTitle" idx="1"/>
          </p:nvPr>
        </p:nvSpPr>
        <p:spPr>
          <a:xfrm>
            <a:off x="1070491" y="1023583"/>
            <a:ext cx="5025509" cy="1202382"/>
          </a:xfrm>
        </p:spPr>
        <p:txBody>
          <a:bodyPr anchor="t">
            <a:normAutofit/>
          </a:bodyPr>
          <a:lstStyle/>
          <a:p>
            <a:r>
              <a:rPr lang="en-US" b="1" dirty="0"/>
              <a:t>Classroom Next-Gen CTO</a:t>
            </a:r>
          </a:p>
          <a:p>
            <a:r>
              <a:rPr lang="en-US" b="1" dirty="0"/>
              <a:t>Program 2023</a:t>
            </a:r>
          </a:p>
          <a:p>
            <a:endParaRPr lang="en-US" b="1" dirty="0"/>
          </a:p>
        </p:txBody>
      </p:sp>
      <p:cxnSp>
        <p:nvCxnSpPr>
          <p:cNvPr id="41" name="Straight Connector 4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3472"/>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Video 3" descr="People Discussing">
            <a:extLst>
              <a:ext uri="{FF2B5EF4-FFF2-40B4-BE49-F238E27FC236}">
                <a16:creationId xmlns:a16="http://schemas.microsoft.com/office/drawing/2014/main" id="{7BD7A473-AA58-69F2-7BA3-36FEC7327AE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7379383" y="1143001"/>
            <a:ext cx="3631517" cy="2036927"/>
          </a:xfrm>
          <a:prstGeom prst="rect">
            <a:avLst/>
          </a:prstGeom>
        </p:spPr>
      </p:pic>
      <p:sp>
        <p:nvSpPr>
          <p:cNvPr id="5" name="TextBox 4">
            <a:extLst>
              <a:ext uri="{FF2B5EF4-FFF2-40B4-BE49-F238E27FC236}">
                <a16:creationId xmlns:a16="http://schemas.microsoft.com/office/drawing/2014/main" id="{993ABAA4-8A87-CA70-A560-387505B01E76}"/>
              </a:ext>
            </a:extLst>
          </p:cNvPr>
          <p:cNvSpPr txBox="1"/>
          <p:nvPr/>
        </p:nvSpPr>
        <p:spPr>
          <a:xfrm>
            <a:off x="7712364" y="5938832"/>
            <a:ext cx="3463636" cy="369332"/>
          </a:xfrm>
          <a:prstGeom prst="rect">
            <a:avLst/>
          </a:prstGeom>
          <a:noFill/>
        </p:spPr>
        <p:txBody>
          <a:bodyPr wrap="square" rtlCol="0">
            <a:spAutoFit/>
          </a:bodyPr>
          <a:lstStyle/>
          <a:p>
            <a:r>
              <a:rPr lang="en-US" dirty="0" err="1"/>
              <a:t>Presentor</a:t>
            </a:r>
            <a:r>
              <a:rPr lang="en-US" dirty="0"/>
              <a:t> : Tram Pham</a:t>
            </a:r>
          </a:p>
        </p:txBody>
      </p:sp>
    </p:spTree>
    <p:extLst>
      <p:ext uri="{BB962C8B-B14F-4D97-AF65-F5344CB8AC3E}">
        <p14:creationId xmlns:p14="http://schemas.microsoft.com/office/powerpoint/2010/main" val="78930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18BC-02C5-3560-0846-3222C3B95E2C}"/>
              </a:ext>
            </a:extLst>
          </p:cNvPr>
          <p:cNvSpPr>
            <a:spLocks noGrp="1"/>
          </p:cNvSpPr>
          <p:nvPr>
            <p:ph type="title"/>
          </p:nvPr>
        </p:nvSpPr>
        <p:spPr/>
        <p:txBody>
          <a:bodyPr/>
          <a:lstStyle/>
          <a:p>
            <a:r>
              <a:rPr lang="en-US" dirty="0"/>
              <a:t>Why should we build it ?</a:t>
            </a:r>
          </a:p>
        </p:txBody>
      </p:sp>
      <p:sp>
        <p:nvSpPr>
          <p:cNvPr id="3" name="Content Placeholder 2">
            <a:extLst>
              <a:ext uri="{FF2B5EF4-FFF2-40B4-BE49-F238E27FC236}">
                <a16:creationId xmlns:a16="http://schemas.microsoft.com/office/drawing/2014/main" id="{60AD190C-4E45-AF96-427F-C09F9FC42810}"/>
              </a:ext>
            </a:extLst>
          </p:cNvPr>
          <p:cNvSpPr>
            <a:spLocks noGrp="1"/>
          </p:cNvSpPr>
          <p:nvPr>
            <p:ph idx="1"/>
          </p:nvPr>
        </p:nvSpPr>
        <p:spPr/>
        <p:txBody>
          <a:bodyPr/>
          <a:lstStyle/>
          <a:p>
            <a:pPr marL="0" indent="0">
              <a:buNone/>
            </a:pPr>
            <a:r>
              <a:rPr lang="en-US" dirty="0"/>
              <a:t>Understand the current system architecture challenges:</a:t>
            </a:r>
          </a:p>
          <a:p>
            <a:r>
              <a:rPr lang="en-US" dirty="0"/>
              <a:t>What are the current technical challenges?</a:t>
            </a:r>
          </a:p>
          <a:p>
            <a:r>
              <a:rPr lang="en-US" dirty="0"/>
              <a:t>What type of analytics use cases are in the current system? Risk assessment,  capture and analyze campaign feedback, customer churn?</a:t>
            </a:r>
          </a:p>
          <a:p>
            <a:r>
              <a:rPr lang="en-US" dirty="0"/>
              <a:t>How is your end-to-end process looks like?</a:t>
            </a:r>
          </a:p>
          <a:p>
            <a:pPr marL="0" indent="0">
              <a:buNone/>
            </a:pPr>
            <a:endParaRPr lang="en-US" dirty="0"/>
          </a:p>
        </p:txBody>
      </p:sp>
    </p:spTree>
    <p:extLst>
      <p:ext uri="{BB962C8B-B14F-4D97-AF65-F5344CB8AC3E}">
        <p14:creationId xmlns:p14="http://schemas.microsoft.com/office/powerpoint/2010/main" val="2401315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1044-B0DD-D435-12A1-0D7621C4E953}"/>
              </a:ext>
            </a:extLst>
          </p:cNvPr>
          <p:cNvSpPr>
            <a:spLocks noGrp="1"/>
          </p:cNvSpPr>
          <p:nvPr>
            <p:ph type="title"/>
          </p:nvPr>
        </p:nvSpPr>
        <p:spPr>
          <a:xfrm>
            <a:off x="968413" y="294180"/>
            <a:ext cx="9922764" cy="1294228"/>
          </a:xfrm>
        </p:spPr>
        <p:txBody>
          <a:bodyPr/>
          <a:lstStyle/>
          <a:p>
            <a:r>
              <a:rPr lang="en-US" dirty="0"/>
              <a:t>Why should we build it ?</a:t>
            </a:r>
          </a:p>
        </p:txBody>
      </p:sp>
      <p:graphicFrame>
        <p:nvGraphicFramePr>
          <p:cNvPr id="7" name="Content Placeholder 6">
            <a:extLst>
              <a:ext uri="{FF2B5EF4-FFF2-40B4-BE49-F238E27FC236}">
                <a16:creationId xmlns:a16="http://schemas.microsoft.com/office/drawing/2014/main" id="{6FF384F9-0BD3-1847-2BCE-DBAFD0B4F7C7}"/>
              </a:ext>
            </a:extLst>
          </p:cNvPr>
          <p:cNvGraphicFramePr>
            <a:graphicFrameLocks noGrp="1"/>
          </p:cNvGraphicFramePr>
          <p:nvPr>
            <p:ph idx="1"/>
            <p:extLst>
              <p:ext uri="{D42A27DB-BD31-4B8C-83A1-F6EECF244321}">
                <p14:modId xmlns:p14="http://schemas.microsoft.com/office/powerpoint/2010/main" val="2288219693"/>
              </p:ext>
            </p:extLst>
          </p:nvPr>
        </p:nvGraphicFramePr>
        <p:xfrm>
          <a:off x="1052008" y="1198376"/>
          <a:ext cx="9497390" cy="3997242"/>
        </p:xfrm>
        <a:graphic>
          <a:graphicData uri="http://schemas.openxmlformats.org/drawingml/2006/table">
            <a:tbl>
              <a:tblPr>
                <a:tableStyleId>{C4B1156A-380E-4F78-BDF5-A606A8083BF9}</a:tableStyleId>
              </a:tblPr>
              <a:tblGrid>
                <a:gridCol w="4748695">
                  <a:extLst>
                    <a:ext uri="{9D8B030D-6E8A-4147-A177-3AD203B41FA5}">
                      <a16:colId xmlns:a16="http://schemas.microsoft.com/office/drawing/2014/main" val="1490894148"/>
                    </a:ext>
                  </a:extLst>
                </a:gridCol>
                <a:gridCol w="4748695">
                  <a:extLst>
                    <a:ext uri="{9D8B030D-6E8A-4147-A177-3AD203B41FA5}">
                      <a16:colId xmlns:a16="http://schemas.microsoft.com/office/drawing/2014/main" val="1414027199"/>
                    </a:ext>
                  </a:extLst>
                </a:gridCol>
              </a:tblGrid>
              <a:tr h="426544">
                <a:tc>
                  <a:txBody>
                    <a:bodyPr/>
                    <a:lstStyle/>
                    <a:p>
                      <a:pPr algn="l"/>
                      <a:r>
                        <a:rPr lang="en-US" b="1" dirty="0">
                          <a:effectLst/>
                        </a:rPr>
                        <a:t>Options</a:t>
                      </a:r>
                      <a:endParaRPr lang="en-US" b="1" dirty="0">
                        <a:effectLst/>
                        <a:latin typeface="Google Sans"/>
                      </a:endParaRPr>
                    </a:p>
                  </a:txBody>
                  <a:tcPr anchor="ctr"/>
                </a:tc>
                <a:tc>
                  <a:txBody>
                    <a:bodyPr/>
                    <a:lstStyle/>
                    <a:p>
                      <a:pPr algn="l"/>
                      <a:r>
                        <a:rPr lang="en-US" b="1" dirty="0">
                          <a:effectLst/>
                        </a:rPr>
                        <a:t>Characteristics</a:t>
                      </a:r>
                      <a:endParaRPr lang="en-US" b="1" dirty="0">
                        <a:effectLst/>
                        <a:latin typeface="Google Sans"/>
                      </a:endParaRPr>
                    </a:p>
                  </a:txBody>
                  <a:tcPr anchor="ctr"/>
                </a:tc>
                <a:extLst>
                  <a:ext uri="{0D108BD9-81ED-4DB2-BD59-A6C34878D82A}">
                    <a16:rowId xmlns:a16="http://schemas.microsoft.com/office/drawing/2014/main" val="2918743112"/>
                  </a:ext>
                </a:extLst>
              </a:tr>
              <a:tr h="1315178">
                <a:tc>
                  <a:txBody>
                    <a:bodyPr/>
                    <a:lstStyle/>
                    <a:p>
                      <a:r>
                        <a:rPr lang="en-US" b="0" dirty="0">
                          <a:effectLst/>
                        </a:rPr>
                        <a:t>On-premises data lakes</a:t>
                      </a:r>
                      <a:endParaRPr lang="en-US" b="0" dirty="0">
                        <a:effectLst/>
                        <a:latin typeface="Google Sans"/>
                      </a:endParaRPr>
                    </a:p>
                  </a:txBody>
                  <a:tcPr marL="152400" marR="152400" marT="152400" marB="152400" anchor="ctr"/>
                </a:tc>
                <a:tc>
                  <a:txBody>
                    <a:bodyPr/>
                    <a:lstStyle/>
                    <a:p>
                      <a:r>
                        <a:rPr lang="en-US" b="0">
                          <a:effectLst/>
                        </a:rPr>
                        <a:t>Difficult to deploy and manage, requiring large administrative teams and long deployment times.</a:t>
                      </a:r>
                      <a:endParaRPr lang="en-US" b="0">
                        <a:effectLst/>
                        <a:latin typeface="Google Sans"/>
                      </a:endParaRPr>
                    </a:p>
                  </a:txBody>
                  <a:tcPr marL="152400" marR="152400" marT="152400" marB="152400" anchor="ctr"/>
                </a:tc>
                <a:extLst>
                  <a:ext uri="{0D108BD9-81ED-4DB2-BD59-A6C34878D82A}">
                    <a16:rowId xmlns:a16="http://schemas.microsoft.com/office/drawing/2014/main" val="3454255954"/>
                  </a:ext>
                </a:extLst>
              </a:tr>
              <a:tr h="995270">
                <a:tc>
                  <a:txBody>
                    <a:bodyPr/>
                    <a:lstStyle/>
                    <a:p>
                      <a:r>
                        <a:rPr lang="en-US" b="0">
                          <a:effectLst/>
                        </a:rPr>
                        <a:t>Cloud data lakes</a:t>
                      </a:r>
                      <a:endParaRPr lang="en-US" b="0">
                        <a:effectLst/>
                        <a:latin typeface="Google Sans"/>
                      </a:endParaRPr>
                    </a:p>
                  </a:txBody>
                  <a:tcPr marL="152400" marR="152400" marT="152400" marB="152400" anchor="ctr"/>
                </a:tc>
                <a:tc>
                  <a:txBody>
                    <a:bodyPr/>
                    <a:lstStyle/>
                    <a:p>
                      <a:r>
                        <a:rPr lang="en-US" b="0" dirty="0">
                          <a:effectLst/>
                        </a:rPr>
                        <a:t>Reduced complexity but still required DevOps expertise and retain a sizable team</a:t>
                      </a:r>
                      <a:endParaRPr lang="en-US" b="0" dirty="0">
                        <a:effectLst/>
                        <a:latin typeface="Google Sans"/>
                      </a:endParaRPr>
                    </a:p>
                  </a:txBody>
                  <a:tcPr marL="152400" marR="152400" marT="152400" marB="152400" anchor="ctr"/>
                </a:tc>
                <a:extLst>
                  <a:ext uri="{0D108BD9-81ED-4DB2-BD59-A6C34878D82A}">
                    <a16:rowId xmlns:a16="http://schemas.microsoft.com/office/drawing/2014/main" val="3671721248"/>
                  </a:ext>
                </a:extLst>
              </a:tr>
              <a:tr h="995270">
                <a:tc>
                  <a:txBody>
                    <a:bodyPr/>
                    <a:lstStyle/>
                    <a:p>
                      <a:r>
                        <a:rPr lang="en-US" b="0" dirty="0">
                          <a:effectLst/>
                        </a:rPr>
                        <a:t>SaaS solutions</a:t>
                      </a:r>
                      <a:endParaRPr lang="en-US" b="0" dirty="0">
                        <a:effectLst/>
                        <a:latin typeface="Google Sans"/>
                      </a:endParaRPr>
                    </a:p>
                  </a:txBody>
                  <a:tcPr marL="152400" marR="152400" marT="152400" marB="152400" anchor="ctr"/>
                </a:tc>
                <a:tc>
                  <a:txBody>
                    <a:bodyPr/>
                    <a:lstStyle/>
                    <a:p>
                      <a:r>
                        <a:rPr lang="en-US" b="0" dirty="0">
                          <a:effectLst/>
                        </a:rPr>
                        <a:t>Fastest deployment, team members can focus on getting data insight than building infrastructure</a:t>
                      </a:r>
                      <a:endParaRPr lang="en-US" b="0" dirty="0">
                        <a:effectLst/>
                        <a:latin typeface="Google Sans"/>
                      </a:endParaRPr>
                    </a:p>
                  </a:txBody>
                  <a:tcPr marL="152400" marR="152400" marT="152400" marB="152400" anchor="ctr"/>
                </a:tc>
                <a:extLst>
                  <a:ext uri="{0D108BD9-81ED-4DB2-BD59-A6C34878D82A}">
                    <a16:rowId xmlns:a16="http://schemas.microsoft.com/office/drawing/2014/main" val="3987317761"/>
                  </a:ext>
                </a:extLst>
              </a:tr>
            </a:tbl>
          </a:graphicData>
        </a:graphic>
      </p:graphicFrame>
      <p:sp>
        <p:nvSpPr>
          <p:cNvPr id="8" name="TextBox 7">
            <a:extLst>
              <a:ext uri="{FF2B5EF4-FFF2-40B4-BE49-F238E27FC236}">
                <a16:creationId xmlns:a16="http://schemas.microsoft.com/office/drawing/2014/main" id="{ABDCF5E1-6BF8-429F-1F75-780D98FB8E14}"/>
              </a:ext>
            </a:extLst>
          </p:cNvPr>
          <p:cNvSpPr txBox="1"/>
          <p:nvPr/>
        </p:nvSpPr>
        <p:spPr>
          <a:xfrm>
            <a:off x="1065007" y="5454126"/>
            <a:ext cx="9025666" cy="369332"/>
          </a:xfrm>
          <a:prstGeom prst="rect">
            <a:avLst/>
          </a:prstGeom>
          <a:noFill/>
        </p:spPr>
        <p:txBody>
          <a:bodyPr wrap="square" rtlCol="0">
            <a:spAutoFit/>
          </a:bodyPr>
          <a:lstStyle/>
          <a:p>
            <a:r>
              <a:rPr lang="en-US" dirty="0"/>
              <a:t>There is no low-cost solution, one size fit all solution</a:t>
            </a:r>
          </a:p>
        </p:txBody>
      </p:sp>
    </p:spTree>
    <p:extLst>
      <p:ext uri="{BB962C8B-B14F-4D97-AF65-F5344CB8AC3E}">
        <p14:creationId xmlns:p14="http://schemas.microsoft.com/office/powerpoint/2010/main" val="278441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1044-B0DD-D435-12A1-0D7621C4E953}"/>
              </a:ext>
            </a:extLst>
          </p:cNvPr>
          <p:cNvSpPr>
            <a:spLocks noGrp="1"/>
          </p:cNvSpPr>
          <p:nvPr>
            <p:ph type="title"/>
          </p:nvPr>
        </p:nvSpPr>
        <p:spPr>
          <a:xfrm>
            <a:off x="431430" y="330786"/>
            <a:ext cx="9922764" cy="1294228"/>
          </a:xfrm>
        </p:spPr>
        <p:txBody>
          <a:bodyPr/>
          <a:lstStyle/>
          <a:p>
            <a:r>
              <a:rPr lang="en-US" sz="4400" dirty="0"/>
              <a:t>How should we build it?</a:t>
            </a:r>
            <a:endParaRPr lang="en-US" dirty="0"/>
          </a:p>
        </p:txBody>
      </p:sp>
      <p:sp>
        <p:nvSpPr>
          <p:cNvPr id="3" name="Content Placeholder 2">
            <a:extLst>
              <a:ext uri="{FF2B5EF4-FFF2-40B4-BE49-F238E27FC236}">
                <a16:creationId xmlns:a16="http://schemas.microsoft.com/office/drawing/2014/main" id="{AFCF2EA4-9286-82D8-BB46-45874F8E9F1D}"/>
              </a:ext>
            </a:extLst>
          </p:cNvPr>
          <p:cNvSpPr>
            <a:spLocks noGrp="1"/>
          </p:cNvSpPr>
          <p:nvPr>
            <p:ph idx="1"/>
          </p:nvPr>
        </p:nvSpPr>
        <p:spPr>
          <a:xfrm>
            <a:off x="638326" y="1401298"/>
            <a:ext cx="4133179" cy="4941313"/>
          </a:xfrm>
        </p:spPr>
        <p:txBody>
          <a:bodyPr>
            <a:normAutofit fontScale="92500" lnSpcReduction="10000"/>
          </a:bodyPr>
          <a:lstStyle/>
          <a:p>
            <a:pPr marL="0" indent="0">
              <a:buNone/>
            </a:pPr>
            <a:r>
              <a:rPr lang="en-US" dirty="0"/>
              <a:t>Considering the area before designing a solution</a:t>
            </a:r>
          </a:p>
          <a:p>
            <a:pPr marL="0" indent="0">
              <a:buNone/>
            </a:pPr>
            <a:r>
              <a:rPr lang="en-US" dirty="0"/>
              <a:t>- What are the design principles </a:t>
            </a:r>
          </a:p>
          <a:p>
            <a:r>
              <a:rPr lang="en-US" dirty="0"/>
              <a:t>What are the assumptions</a:t>
            </a:r>
          </a:p>
          <a:p>
            <a:r>
              <a:rPr lang="en-US" dirty="0"/>
              <a:t>What are the pain points and how does the architecture resolve the pain points?</a:t>
            </a:r>
          </a:p>
          <a:p>
            <a:r>
              <a:rPr lang="en-US" dirty="0"/>
              <a:t>What are the delivery approach ( lift and shift, modernization, hybrid) and timeline?</a:t>
            </a:r>
          </a:p>
          <a:p>
            <a:r>
              <a:rPr lang="en-US" dirty="0"/>
              <a:t>What is the estimate cost and ROI?</a:t>
            </a:r>
          </a:p>
          <a:p>
            <a:r>
              <a:rPr lang="en-US" dirty="0"/>
              <a:t>What is the </a:t>
            </a:r>
            <a:r>
              <a:rPr lang="en-US" sz="1800" b="0" i="0" dirty="0">
                <a:solidFill>
                  <a:srgbClr val="000000"/>
                </a:solidFill>
                <a:effectLst/>
                <a:latin typeface="Calibri" panose="020F0502020204030204" pitchFamily="34" charset="0"/>
              </a:rPr>
              <a:t>Analytics Roadmap and Strategy?</a:t>
            </a:r>
          </a:p>
          <a:p>
            <a:endParaRPr lang="en-US" dirty="0"/>
          </a:p>
          <a:p>
            <a:endParaRPr lang="en-US" dirty="0"/>
          </a:p>
        </p:txBody>
      </p:sp>
      <p:pic>
        <p:nvPicPr>
          <p:cNvPr id="10242" name="Picture 2" descr="What is AWS Well-Architected Framework? | VTI CLOUD">
            <a:extLst>
              <a:ext uri="{FF2B5EF4-FFF2-40B4-BE49-F238E27FC236}">
                <a16:creationId xmlns:a16="http://schemas.microsoft.com/office/drawing/2014/main" id="{319EA786-B8E6-2C46-F396-11776FF05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469" y="1237682"/>
            <a:ext cx="7478029" cy="379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61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F92D6-38B3-5C58-E2B0-5F7786B49C4F}"/>
              </a:ext>
            </a:extLst>
          </p:cNvPr>
          <p:cNvSpPr>
            <a:spLocks noGrp="1"/>
          </p:cNvSpPr>
          <p:nvPr>
            <p:ph type="title"/>
          </p:nvPr>
        </p:nvSpPr>
        <p:spPr>
          <a:xfrm>
            <a:off x="60960" y="80004"/>
            <a:ext cx="11948161" cy="1294228"/>
          </a:xfrm>
        </p:spPr>
        <p:txBody>
          <a:bodyPr/>
          <a:lstStyle/>
          <a:p>
            <a:r>
              <a:rPr lang="en-US" dirty="0"/>
              <a:t>SAMPE AREA OF CONSIDER  - ETL WORKLOAD</a:t>
            </a:r>
          </a:p>
        </p:txBody>
      </p:sp>
      <p:graphicFrame>
        <p:nvGraphicFramePr>
          <p:cNvPr id="4" name="Content Placeholder 3">
            <a:extLst>
              <a:ext uri="{FF2B5EF4-FFF2-40B4-BE49-F238E27FC236}">
                <a16:creationId xmlns:a16="http://schemas.microsoft.com/office/drawing/2014/main" id="{68390A45-8FAC-8995-0E1E-6F423F74E223}"/>
              </a:ext>
            </a:extLst>
          </p:cNvPr>
          <p:cNvGraphicFramePr>
            <a:graphicFrameLocks noGrp="1"/>
          </p:cNvGraphicFramePr>
          <p:nvPr>
            <p:ph idx="1"/>
            <p:extLst>
              <p:ext uri="{D42A27DB-BD31-4B8C-83A1-F6EECF244321}">
                <p14:modId xmlns:p14="http://schemas.microsoft.com/office/powerpoint/2010/main" val="1919731079"/>
              </p:ext>
            </p:extLst>
          </p:nvPr>
        </p:nvGraphicFramePr>
        <p:xfrm>
          <a:off x="1" y="1157008"/>
          <a:ext cx="12070080" cy="6426200"/>
        </p:xfrm>
        <a:graphic>
          <a:graphicData uri="http://schemas.openxmlformats.org/drawingml/2006/table">
            <a:tbl>
              <a:tblPr firstRow="1" bandRow="1">
                <a:tableStyleId>{5C22544A-7EE6-4342-B048-85BDC9FD1C3A}</a:tableStyleId>
              </a:tblPr>
              <a:tblGrid>
                <a:gridCol w="2504169">
                  <a:extLst>
                    <a:ext uri="{9D8B030D-6E8A-4147-A177-3AD203B41FA5}">
                      <a16:colId xmlns:a16="http://schemas.microsoft.com/office/drawing/2014/main" val="2862343932"/>
                    </a:ext>
                  </a:extLst>
                </a:gridCol>
                <a:gridCol w="4477543">
                  <a:extLst>
                    <a:ext uri="{9D8B030D-6E8A-4147-A177-3AD203B41FA5}">
                      <a16:colId xmlns:a16="http://schemas.microsoft.com/office/drawing/2014/main" val="2753631058"/>
                    </a:ext>
                  </a:extLst>
                </a:gridCol>
                <a:gridCol w="3299332">
                  <a:extLst>
                    <a:ext uri="{9D8B030D-6E8A-4147-A177-3AD203B41FA5}">
                      <a16:colId xmlns:a16="http://schemas.microsoft.com/office/drawing/2014/main" val="1041522943"/>
                    </a:ext>
                  </a:extLst>
                </a:gridCol>
                <a:gridCol w="1789036">
                  <a:extLst>
                    <a:ext uri="{9D8B030D-6E8A-4147-A177-3AD203B41FA5}">
                      <a16:colId xmlns:a16="http://schemas.microsoft.com/office/drawing/2014/main" val="820385383"/>
                    </a:ext>
                  </a:extLst>
                </a:gridCol>
              </a:tblGrid>
              <a:tr h="370840">
                <a:tc>
                  <a:txBody>
                    <a:bodyPr/>
                    <a:lstStyle/>
                    <a:p>
                      <a:r>
                        <a:rPr lang="en-US" dirty="0"/>
                        <a:t>Source</a:t>
                      </a:r>
                    </a:p>
                  </a:txBody>
                  <a:tcPr/>
                </a:tc>
                <a:tc>
                  <a:txBody>
                    <a:bodyPr/>
                    <a:lstStyle/>
                    <a:p>
                      <a:r>
                        <a:rPr lang="en-US" dirty="0"/>
                        <a:t>Target</a:t>
                      </a:r>
                    </a:p>
                  </a:txBody>
                  <a:tcPr/>
                </a:tc>
                <a:tc>
                  <a:txBody>
                    <a:bodyPr/>
                    <a:lstStyle/>
                    <a:p>
                      <a:r>
                        <a:rPr lang="en-US" dirty="0"/>
                        <a:t>Transformation</a:t>
                      </a:r>
                    </a:p>
                  </a:txBody>
                  <a:tcPr/>
                </a:tc>
                <a:tc>
                  <a:txBody>
                    <a:bodyPr/>
                    <a:lstStyle/>
                    <a:p>
                      <a:r>
                        <a:rPr lang="en-US" dirty="0"/>
                        <a:t>Workload</a:t>
                      </a:r>
                    </a:p>
                  </a:txBody>
                  <a:tcPr/>
                </a:tc>
                <a:extLst>
                  <a:ext uri="{0D108BD9-81ED-4DB2-BD59-A6C34878D82A}">
                    <a16:rowId xmlns:a16="http://schemas.microsoft.com/office/drawing/2014/main" val="2249516920"/>
                  </a:ext>
                </a:extLst>
              </a:tr>
              <a:tr h="370840">
                <a:tc>
                  <a:txBody>
                    <a:bodyPr/>
                    <a:lstStyle/>
                    <a:p>
                      <a:r>
                        <a:rPr lang="en-US" dirty="0"/>
                        <a:t>List of source</a:t>
                      </a:r>
                    </a:p>
                  </a:txBody>
                  <a:tcPr/>
                </a:tc>
                <a:tc>
                  <a:txBody>
                    <a:bodyPr/>
                    <a:lstStyle/>
                    <a:p>
                      <a:r>
                        <a:rPr lang="en-US" dirty="0"/>
                        <a:t>MVP scope to migrate/ modernize</a:t>
                      </a:r>
                    </a:p>
                  </a:txBody>
                  <a:tcPr/>
                </a:tc>
                <a:tc>
                  <a:txBody>
                    <a:bodyPr/>
                    <a:lstStyle/>
                    <a:p>
                      <a:r>
                        <a:rPr lang="en-US" dirty="0"/>
                        <a:t>Current tech stack</a:t>
                      </a:r>
                    </a:p>
                  </a:txBody>
                  <a:tcPr/>
                </a:tc>
                <a:tc>
                  <a:txBody>
                    <a:bodyPr/>
                    <a:lstStyle/>
                    <a:p>
                      <a:r>
                        <a:rPr lang="en-US" dirty="0"/>
                        <a:t>size and number of batch/ real time</a:t>
                      </a:r>
                    </a:p>
                  </a:txBody>
                  <a:tcPr/>
                </a:tc>
                <a:extLst>
                  <a:ext uri="{0D108BD9-81ED-4DB2-BD59-A6C34878D82A}">
                    <a16:rowId xmlns:a16="http://schemas.microsoft.com/office/drawing/2014/main" val="3197130078"/>
                  </a:ext>
                </a:extLst>
              </a:tr>
              <a:tr h="370840">
                <a:tc>
                  <a:txBody>
                    <a:bodyPr/>
                    <a:lstStyle/>
                    <a:p>
                      <a:r>
                        <a:rPr lang="en-US" dirty="0"/>
                        <a:t>Location</a:t>
                      </a:r>
                    </a:p>
                  </a:txBody>
                  <a:tcPr/>
                </a:tc>
                <a:tc>
                  <a:txBody>
                    <a:bodyPr/>
                    <a:lstStyle/>
                    <a:p>
                      <a:r>
                        <a:rPr lang="en-US" dirty="0"/>
                        <a:t>Target tables/ object</a:t>
                      </a:r>
                    </a:p>
                  </a:txBody>
                  <a:tcPr/>
                </a:tc>
                <a:tc>
                  <a:txBody>
                    <a:bodyPr/>
                    <a:lstStyle/>
                    <a:p>
                      <a:r>
                        <a:rPr lang="en-US" dirty="0"/>
                        <a:t>Success/ failure strategy of a workflow</a:t>
                      </a:r>
                    </a:p>
                  </a:txBody>
                  <a:tcPr/>
                </a:tc>
                <a:tc>
                  <a:txBody>
                    <a:bodyPr/>
                    <a:lstStyle/>
                    <a:p>
                      <a:r>
                        <a:rPr lang="en-US" dirty="0"/>
                        <a:t>Complexity workload breakdown</a:t>
                      </a:r>
                    </a:p>
                  </a:txBody>
                  <a:tcPr/>
                </a:tc>
                <a:extLst>
                  <a:ext uri="{0D108BD9-81ED-4DB2-BD59-A6C34878D82A}">
                    <a16:rowId xmlns:a16="http://schemas.microsoft.com/office/drawing/2014/main" val="2675684825"/>
                  </a:ext>
                </a:extLst>
              </a:tr>
              <a:tr h="370840">
                <a:tc>
                  <a:txBody>
                    <a:bodyPr/>
                    <a:lstStyle/>
                    <a:p>
                      <a:r>
                        <a:rPr lang="en-US" dirty="0"/>
                        <a:t>Source Sizing</a:t>
                      </a:r>
                    </a:p>
                  </a:txBody>
                  <a:tcPr/>
                </a:tc>
                <a:tc>
                  <a:txBody>
                    <a:bodyPr/>
                    <a:lstStyle/>
                    <a:p>
                      <a:r>
                        <a:rPr lang="en-US" dirty="0"/>
                        <a:t>Change in data model</a:t>
                      </a:r>
                    </a:p>
                  </a:txBody>
                  <a:tcPr/>
                </a:tc>
                <a:tc>
                  <a:txBody>
                    <a:bodyPr/>
                    <a:lstStyle/>
                    <a:p>
                      <a:r>
                        <a:rPr lang="en-US" dirty="0"/>
                        <a:t>Third party integrations</a:t>
                      </a:r>
                    </a:p>
                  </a:txBody>
                  <a:tcPr/>
                </a:tc>
                <a:tc>
                  <a:txBody>
                    <a:bodyPr/>
                    <a:lstStyle/>
                    <a:p>
                      <a:r>
                        <a:rPr lang="en-US" dirty="0"/>
                        <a:t>concurrent workflows</a:t>
                      </a:r>
                    </a:p>
                  </a:txBody>
                  <a:tcPr/>
                </a:tc>
                <a:extLst>
                  <a:ext uri="{0D108BD9-81ED-4DB2-BD59-A6C34878D82A}">
                    <a16:rowId xmlns:a16="http://schemas.microsoft.com/office/drawing/2014/main" val="2896345105"/>
                  </a:ext>
                </a:extLst>
              </a:tr>
              <a:tr h="370840">
                <a:tc>
                  <a:txBody>
                    <a:bodyPr/>
                    <a:lstStyle/>
                    <a:p>
                      <a:r>
                        <a:rPr lang="en-US" dirty="0"/>
                        <a:t>File format</a:t>
                      </a:r>
                    </a:p>
                  </a:txBody>
                  <a:tcPr/>
                </a:tc>
                <a:tc>
                  <a:txBody>
                    <a:bodyPr/>
                    <a:lstStyle/>
                    <a:p>
                      <a:r>
                        <a:rPr lang="en-US" dirty="0"/>
                        <a:t>Frequency of update/ insert in target platform</a:t>
                      </a:r>
                    </a:p>
                  </a:txBody>
                  <a:tcPr/>
                </a:tc>
                <a:tc>
                  <a:txBody>
                    <a:bodyPr/>
                    <a:lstStyle/>
                    <a:p>
                      <a:r>
                        <a:rPr lang="en-US" dirty="0"/>
                        <a:t>SLA agreement</a:t>
                      </a:r>
                    </a:p>
                  </a:txBody>
                  <a:tcPr/>
                </a:tc>
                <a:tc>
                  <a:txBody>
                    <a:bodyPr/>
                    <a:lstStyle/>
                    <a:p>
                      <a:r>
                        <a:rPr lang="en-US" dirty="0"/>
                        <a:t>List of jobs</a:t>
                      </a:r>
                    </a:p>
                  </a:txBody>
                  <a:tcPr/>
                </a:tc>
                <a:extLst>
                  <a:ext uri="{0D108BD9-81ED-4DB2-BD59-A6C34878D82A}">
                    <a16:rowId xmlns:a16="http://schemas.microsoft.com/office/drawing/2014/main" val="2729466806"/>
                  </a:ext>
                </a:extLst>
              </a:tr>
              <a:tr h="370840">
                <a:tc>
                  <a:txBody>
                    <a:bodyPr/>
                    <a:lstStyle/>
                    <a:p>
                      <a:r>
                        <a:rPr lang="en-US" dirty="0"/>
                        <a:t>metadata/manifest file</a:t>
                      </a:r>
                    </a:p>
                  </a:txBody>
                  <a:tcPr/>
                </a:tc>
                <a:tc>
                  <a:txBody>
                    <a:bodyPr/>
                    <a:lstStyle/>
                    <a:p>
                      <a:r>
                        <a:rPr lang="en-US" dirty="0"/>
                        <a:t>Data quality control</a:t>
                      </a:r>
                    </a:p>
                  </a:txBody>
                  <a:tcPr/>
                </a:tc>
                <a:tc>
                  <a:txBody>
                    <a:bodyPr/>
                    <a:lstStyle/>
                    <a:p>
                      <a:r>
                        <a:rPr lang="en-US" dirty="0"/>
                        <a:t>Jobs dependencies on the current tool ( </a:t>
                      </a:r>
                      <a:r>
                        <a:rPr lang="en-US" dirty="0" err="1"/>
                        <a:t>eg</a:t>
                      </a:r>
                      <a:r>
                        <a:rPr lang="en-US" dirty="0"/>
                        <a:t> scrips with functions only available in current tool</a:t>
                      </a:r>
                    </a:p>
                  </a:txBody>
                  <a:tcPr/>
                </a:tc>
                <a:tc>
                  <a:txBody>
                    <a:bodyPr/>
                    <a:lstStyle/>
                    <a:p>
                      <a:r>
                        <a:rPr lang="en-US" dirty="0"/>
                        <a:t>Type of migration </a:t>
                      </a:r>
                    </a:p>
                  </a:txBody>
                  <a:tcPr/>
                </a:tc>
                <a:extLst>
                  <a:ext uri="{0D108BD9-81ED-4DB2-BD59-A6C34878D82A}">
                    <a16:rowId xmlns:a16="http://schemas.microsoft.com/office/drawing/2014/main" val="4001828920"/>
                  </a:ext>
                </a:extLst>
              </a:tr>
              <a:tr h="370840">
                <a:tc>
                  <a:txBody>
                    <a:bodyPr/>
                    <a:lstStyle/>
                    <a:p>
                      <a:r>
                        <a:rPr lang="en-US" dirty="0"/>
                        <a:t>Scheduling</a:t>
                      </a:r>
                    </a:p>
                  </a:txBody>
                  <a:tcPr/>
                </a:tc>
                <a:tc>
                  <a:txBody>
                    <a:bodyPr/>
                    <a:lstStyle/>
                    <a:p>
                      <a:r>
                        <a:rPr lang="en-US" dirty="0"/>
                        <a:t>Table load strategy ( full/ scd1/scd2)</a:t>
                      </a:r>
                    </a:p>
                  </a:txBody>
                  <a:tcPr/>
                </a:tc>
                <a:tc>
                  <a:txBody>
                    <a:bodyPr/>
                    <a:lstStyle/>
                    <a:p>
                      <a:r>
                        <a:rPr lang="en-US" dirty="0"/>
                        <a:t>Job restart/ retry</a:t>
                      </a:r>
                    </a:p>
                  </a:txBody>
                  <a:tcPr/>
                </a:tc>
                <a:tc>
                  <a:txBody>
                    <a:bodyPr/>
                    <a:lstStyle/>
                    <a:p>
                      <a:endParaRPr lang="en-US" dirty="0"/>
                    </a:p>
                  </a:txBody>
                  <a:tcPr/>
                </a:tc>
                <a:extLst>
                  <a:ext uri="{0D108BD9-81ED-4DB2-BD59-A6C34878D82A}">
                    <a16:rowId xmlns:a16="http://schemas.microsoft.com/office/drawing/2014/main" val="3680076333"/>
                  </a:ext>
                </a:extLst>
              </a:tr>
              <a:tr h="370840">
                <a:tc>
                  <a:txBody>
                    <a:bodyPr/>
                    <a:lstStyle/>
                    <a:p>
                      <a:r>
                        <a:rPr lang="en-US" dirty="0"/>
                        <a:t>Data Model</a:t>
                      </a:r>
                    </a:p>
                  </a:txBody>
                  <a:tcPr/>
                </a:tc>
                <a:tc>
                  <a:txBody>
                    <a:bodyPr/>
                    <a:lstStyle/>
                    <a:p>
                      <a:r>
                        <a:rPr lang="en-US" dirty="0"/>
                        <a:t> custom functions that need to migrate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36850092"/>
                  </a:ext>
                </a:extLst>
              </a:tr>
              <a:tr h="370840">
                <a:tc>
                  <a:txBody>
                    <a:bodyPr/>
                    <a:lstStyle/>
                    <a:p>
                      <a:r>
                        <a:rPr lang="en-US" dirty="0"/>
                        <a:t>ETL Cycle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693726"/>
                  </a:ext>
                </a:extLst>
              </a:tr>
              <a:tr h="370840">
                <a:tc>
                  <a:txBody>
                    <a:bodyPr/>
                    <a:lstStyle/>
                    <a:p>
                      <a:r>
                        <a:rPr lang="en-US" dirty="0"/>
                        <a:t>Data refresh</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14104171"/>
                  </a:ext>
                </a:extLst>
              </a:tr>
            </a:tbl>
          </a:graphicData>
        </a:graphic>
      </p:graphicFrame>
    </p:spTree>
    <p:extLst>
      <p:ext uri="{BB962C8B-B14F-4D97-AF65-F5344CB8AC3E}">
        <p14:creationId xmlns:p14="http://schemas.microsoft.com/office/powerpoint/2010/main" val="347117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E0335D-5344-2C40-AF0F-A32AEC42EF53}"/>
              </a:ext>
            </a:extLst>
          </p:cNvPr>
          <p:cNvSpPr/>
          <p:nvPr/>
        </p:nvSpPr>
        <p:spPr>
          <a:xfrm>
            <a:off x="66557" y="901020"/>
            <a:ext cx="1319945" cy="312516"/>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Sources</a:t>
            </a:r>
          </a:p>
        </p:txBody>
      </p:sp>
      <p:sp>
        <p:nvSpPr>
          <p:cNvPr id="5" name="Rectangle 4">
            <a:extLst>
              <a:ext uri="{FF2B5EF4-FFF2-40B4-BE49-F238E27FC236}">
                <a16:creationId xmlns:a16="http://schemas.microsoft.com/office/drawing/2014/main" id="{866C4D7C-0A69-CC4F-ABD9-32F40698974F}"/>
              </a:ext>
            </a:extLst>
          </p:cNvPr>
          <p:cNvSpPr/>
          <p:nvPr/>
        </p:nvSpPr>
        <p:spPr>
          <a:xfrm>
            <a:off x="1519658" y="901020"/>
            <a:ext cx="1319945" cy="312516"/>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Ingestion</a:t>
            </a:r>
          </a:p>
        </p:txBody>
      </p:sp>
      <p:sp>
        <p:nvSpPr>
          <p:cNvPr id="6" name="Rectangle 5">
            <a:extLst>
              <a:ext uri="{FF2B5EF4-FFF2-40B4-BE49-F238E27FC236}">
                <a16:creationId xmlns:a16="http://schemas.microsoft.com/office/drawing/2014/main" id="{CEF57599-7C21-C142-B605-E86088F93172}"/>
              </a:ext>
            </a:extLst>
          </p:cNvPr>
          <p:cNvSpPr/>
          <p:nvPr/>
        </p:nvSpPr>
        <p:spPr>
          <a:xfrm>
            <a:off x="2972758" y="901020"/>
            <a:ext cx="1497600" cy="312516"/>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Raw</a:t>
            </a:r>
          </a:p>
        </p:txBody>
      </p:sp>
      <p:sp>
        <p:nvSpPr>
          <p:cNvPr id="7" name="Rectangle 6">
            <a:extLst>
              <a:ext uri="{FF2B5EF4-FFF2-40B4-BE49-F238E27FC236}">
                <a16:creationId xmlns:a16="http://schemas.microsoft.com/office/drawing/2014/main" id="{58A3F8F2-64F9-CA40-99CE-89722F68B256}"/>
              </a:ext>
            </a:extLst>
          </p:cNvPr>
          <p:cNvSpPr/>
          <p:nvPr/>
        </p:nvSpPr>
        <p:spPr>
          <a:xfrm>
            <a:off x="4603515" y="901020"/>
            <a:ext cx="1863524" cy="312516"/>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Pre-Processing</a:t>
            </a:r>
          </a:p>
        </p:txBody>
      </p:sp>
      <p:sp>
        <p:nvSpPr>
          <p:cNvPr id="8" name="Rectangle 7">
            <a:extLst>
              <a:ext uri="{FF2B5EF4-FFF2-40B4-BE49-F238E27FC236}">
                <a16:creationId xmlns:a16="http://schemas.microsoft.com/office/drawing/2014/main" id="{06C7CFDE-4362-D345-BA0C-168CF379AE6C}"/>
              </a:ext>
            </a:extLst>
          </p:cNvPr>
          <p:cNvSpPr/>
          <p:nvPr/>
        </p:nvSpPr>
        <p:spPr>
          <a:xfrm>
            <a:off x="6600194" y="901020"/>
            <a:ext cx="1497600" cy="312516"/>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 </a:t>
            </a:r>
          </a:p>
        </p:txBody>
      </p:sp>
      <p:sp>
        <p:nvSpPr>
          <p:cNvPr id="9" name="Rectangle 8">
            <a:extLst>
              <a:ext uri="{FF2B5EF4-FFF2-40B4-BE49-F238E27FC236}">
                <a16:creationId xmlns:a16="http://schemas.microsoft.com/office/drawing/2014/main" id="{FB1A18B3-3143-2448-B5DC-3EF3EC53E143}"/>
              </a:ext>
            </a:extLst>
          </p:cNvPr>
          <p:cNvSpPr/>
          <p:nvPr/>
        </p:nvSpPr>
        <p:spPr>
          <a:xfrm>
            <a:off x="8230951" y="832920"/>
            <a:ext cx="1863524" cy="380614"/>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Post-Processing</a:t>
            </a:r>
          </a:p>
        </p:txBody>
      </p:sp>
      <p:sp>
        <p:nvSpPr>
          <p:cNvPr id="11" name="Rectangle 10">
            <a:extLst>
              <a:ext uri="{FF2B5EF4-FFF2-40B4-BE49-F238E27FC236}">
                <a16:creationId xmlns:a16="http://schemas.microsoft.com/office/drawing/2014/main" id="{3E3CE4B3-6C2F-D343-9C07-0CF4D7FC19BA}"/>
              </a:ext>
            </a:extLst>
          </p:cNvPr>
          <p:cNvSpPr/>
          <p:nvPr/>
        </p:nvSpPr>
        <p:spPr>
          <a:xfrm>
            <a:off x="10227631" y="901020"/>
            <a:ext cx="1496992" cy="312516"/>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rPr>
              <a:t>Transformed</a:t>
            </a:r>
          </a:p>
        </p:txBody>
      </p:sp>
      <p:sp>
        <p:nvSpPr>
          <p:cNvPr id="12" name="Rectangle 11">
            <a:extLst>
              <a:ext uri="{FF2B5EF4-FFF2-40B4-BE49-F238E27FC236}">
                <a16:creationId xmlns:a16="http://schemas.microsoft.com/office/drawing/2014/main" id="{695CC99B-02F2-254C-9EEC-96B4541F4A32}"/>
              </a:ext>
            </a:extLst>
          </p:cNvPr>
          <p:cNvSpPr/>
          <p:nvPr/>
        </p:nvSpPr>
        <p:spPr>
          <a:xfrm>
            <a:off x="66557" y="1331212"/>
            <a:ext cx="1319945" cy="4044219"/>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a:extLst>
              <a:ext uri="{FF2B5EF4-FFF2-40B4-BE49-F238E27FC236}">
                <a16:creationId xmlns:a16="http://schemas.microsoft.com/office/drawing/2014/main" id="{E8163CFE-4CDB-694F-A28A-5515727AE7F4}"/>
              </a:ext>
            </a:extLst>
          </p:cNvPr>
          <p:cNvSpPr/>
          <p:nvPr/>
        </p:nvSpPr>
        <p:spPr>
          <a:xfrm>
            <a:off x="1511738" y="1318171"/>
            <a:ext cx="1319945" cy="404421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5" name="Rectangle 14">
            <a:extLst>
              <a:ext uri="{FF2B5EF4-FFF2-40B4-BE49-F238E27FC236}">
                <a16:creationId xmlns:a16="http://schemas.microsoft.com/office/drawing/2014/main" id="{FDC49833-8B30-704B-A9C0-B87DA5FD4FEF}"/>
              </a:ext>
            </a:extLst>
          </p:cNvPr>
          <p:cNvSpPr/>
          <p:nvPr/>
        </p:nvSpPr>
        <p:spPr>
          <a:xfrm>
            <a:off x="3036831" y="1231252"/>
            <a:ext cx="1497600" cy="521825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6" name="Rectangle 15">
            <a:extLst>
              <a:ext uri="{FF2B5EF4-FFF2-40B4-BE49-F238E27FC236}">
                <a16:creationId xmlns:a16="http://schemas.microsoft.com/office/drawing/2014/main" id="{794B2AF9-4EC7-C746-AE5F-FD41E6464F29}"/>
              </a:ext>
            </a:extLst>
          </p:cNvPr>
          <p:cNvSpPr/>
          <p:nvPr/>
        </p:nvSpPr>
        <p:spPr>
          <a:xfrm>
            <a:off x="4603515" y="1331209"/>
            <a:ext cx="1863524" cy="5218253"/>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7" name="TextBox 16">
            <a:extLst>
              <a:ext uri="{FF2B5EF4-FFF2-40B4-BE49-F238E27FC236}">
                <a16:creationId xmlns:a16="http://schemas.microsoft.com/office/drawing/2014/main" id="{4A751E1E-AF00-184E-9C33-CA7DA0AE45DB}"/>
              </a:ext>
            </a:extLst>
          </p:cNvPr>
          <p:cNvSpPr txBox="1"/>
          <p:nvPr/>
        </p:nvSpPr>
        <p:spPr>
          <a:xfrm>
            <a:off x="156410" y="1549205"/>
            <a:ext cx="1140233" cy="307777"/>
          </a:xfrm>
          <a:prstGeom prst="rect">
            <a:avLst/>
          </a:prstGeom>
          <a:solidFill>
            <a:schemeClr val="tx1"/>
          </a:solidFill>
        </p:spPr>
        <p:txBody>
          <a:bodyPr wrap="square" rtlCol="0">
            <a:spAutoFit/>
          </a:bodyPr>
          <a:lstStyle/>
          <a:p>
            <a:pPr algn="ctr"/>
            <a:r>
              <a:rPr lang="en-US" sz="1400" dirty="0" err="1">
                <a:solidFill>
                  <a:schemeClr val="bg1"/>
                </a:solidFill>
              </a:rPr>
              <a:t>CoreCard</a:t>
            </a:r>
            <a:endParaRPr lang="en-US" sz="1400" dirty="0">
              <a:solidFill>
                <a:schemeClr val="bg1"/>
              </a:solidFill>
            </a:endParaRPr>
          </a:p>
        </p:txBody>
      </p:sp>
      <p:sp>
        <p:nvSpPr>
          <p:cNvPr id="18" name="TextBox 17">
            <a:extLst>
              <a:ext uri="{FF2B5EF4-FFF2-40B4-BE49-F238E27FC236}">
                <a16:creationId xmlns:a16="http://schemas.microsoft.com/office/drawing/2014/main" id="{F610F9A1-52EF-704B-BF83-F24B30491980}"/>
              </a:ext>
            </a:extLst>
          </p:cNvPr>
          <p:cNvSpPr txBox="1"/>
          <p:nvPr/>
        </p:nvSpPr>
        <p:spPr>
          <a:xfrm>
            <a:off x="156410" y="2127175"/>
            <a:ext cx="1140233" cy="276999"/>
          </a:xfrm>
          <a:prstGeom prst="rect">
            <a:avLst/>
          </a:prstGeom>
          <a:solidFill>
            <a:schemeClr val="tx1"/>
          </a:solidFill>
        </p:spPr>
        <p:txBody>
          <a:bodyPr wrap="square" rtlCol="0">
            <a:spAutoFit/>
          </a:bodyPr>
          <a:lstStyle/>
          <a:p>
            <a:pPr algn="ctr"/>
            <a:r>
              <a:rPr lang="en-US" sz="1200" dirty="0" err="1">
                <a:solidFill>
                  <a:schemeClr val="bg1"/>
                </a:solidFill>
              </a:rPr>
              <a:t>CoreBanking</a:t>
            </a:r>
            <a:endParaRPr lang="en-US" sz="1200" dirty="0">
              <a:solidFill>
                <a:schemeClr val="bg1"/>
              </a:solidFill>
            </a:endParaRPr>
          </a:p>
        </p:txBody>
      </p:sp>
      <p:sp>
        <p:nvSpPr>
          <p:cNvPr id="19" name="TextBox 18">
            <a:extLst>
              <a:ext uri="{FF2B5EF4-FFF2-40B4-BE49-F238E27FC236}">
                <a16:creationId xmlns:a16="http://schemas.microsoft.com/office/drawing/2014/main" id="{4D6681F5-C17D-9547-A9AB-F0B96F4F8827}"/>
              </a:ext>
            </a:extLst>
          </p:cNvPr>
          <p:cNvSpPr txBox="1"/>
          <p:nvPr/>
        </p:nvSpPr>
        <p:spPr>
          <a:xfrm>
            <a:off x="156410" y="2674369"/>
            <a:ext cx="1140233" cy="307777"/>
          </a:xfrm>
          <a:prstGeom prst="rect">
            <a:avLst/>
          </a:prstGeom>
          <a:solidFill>
            <a:schemeClr val="tx1"/>
          </a:solidFill>
        </p:spPr>
        <p:txBody>
          <a:bodyPr wrap="square" rtlCol="0">
            <a:spAutoFit/>
          </a:bodyPr>
          <a:lstStyle/>
          <a:p>
            <a:pPr algn="ctr"/>
            <a:r>
              <a:rPr lang="en-US" sz="1400" dirty="0">
                <a:solidFill>
                  <a:schemeClr val="bg1"/>
                </a:solidFill>
              </a:rPr>
              <a:t>CRS</a:t>
            </a:r>
          </a:p>
        </p:txBody>
      </p:sp>
      <p:sp>
        <p:nvSpPr>
          <p:cNvPr id="20" name="TextBox 19">
            <a:extLst>
              <a:ext uri="{FF2B5EF4-FFF2-40B4-BE49-F238E27FC236}">
                <a16:creationId xmlns:a16="http://schemas.microsoft.com/office/drawing/2014/main" id="{B20A71B3-329C-8142-97E9-3CC0383E8180}"/>
              </a:ext>
            </a:extLst>
          </p:cNvPr>
          <p:cNvSpPr txBox="1"/>
          <p:nvPr/>
        </p:nvSpPr>
        <p:spPr>
          <a:xfrm>
            <a:off x="156410" y="3252340"/>
            <a:ext cx="1140233" cy="307777"/>
          </a:xfrm>
          <a:prstGeom prst="rect">
            <a:avLst/>
          </a:prstGeom>
          <a:solidFill>
            <a:schemeClr val="tx1"/>
          </a:solidFill>
        </p:spPr>
        <p:txBody>
          <a:bodyPr wrap="square" rtlCol="0">
            <a:spAutoFit/>
          </a:bodyPr>
          <a:lstStyle/>
          <a:p>
            <a:pPr algn="ctr"/>
            <a:r>
              <a:rPr lang="en-US" sz="1400" dirty="0" err="1">
                <a:solidFill>
                  <a:schemeClr val="bg1"/>
                </a:solidFill>
              </a:rPr>
              <a:t>Ebank</a:t>
            </a:r>
            <a:endParaRPr lang="en-US" sz="1400" dirty="0">
              <a:solidFill>
                <a:schemeClr val="bg1"/>
              </a:solidFill>
            </a:endParaRPr>
          </a:p>
        </p:txBody>
      </p:sp>
      <p:sp>
        <p:nvSpPr>
          <p:cNvPr id="21" name="TextBox 20">
            <a:extLst>
              <a:ext uri="{FF2B5EF4-FFF2-40B4-BE49-F238E27FC236}">
                <a16:creationId xmlns:a16="http://schemas.microsoft.com/office/drawing/2014/main" id="{92EF4D62-9B62-A346-AAF4-187CC35FE01F}"/>
              </a:ext>
            </a:extLst>
          </p:cNvPr>
          <p:cNvSpPr txBox="1"/>
          <p:nvPr/>
        </p:nvSpPr>
        <p:spPr>
          <a:xfrm>
            <a:off x="156410" y="3830311"/>
            <a:ext cx="1140233" cy="307777"/>
          </a:xfrm>
          <a:prstGeom prst="rect">
            <a:avLst/>
          </a:prstGeom>
          <a:solidFill>
            <a:schemeClr val="tx1"/>
          </a:solidFill>
        </p:spPr>
        <p:txBody>
          <a:bodyPr wrap="square" rtlCol="0">
            <a:spAutoFit/>
          </a:bodyPr>
          <a:lstStyle/>
          <a:p>
            <a:pPr algn="ctr"/>
            <a:r>
              <a:rPr lang="en-US" sz="1400" dirty="0">
                <a:solidFill>
                  <a:schemeClr val="bg1"/>
                </a:solidFill>
              </a:rPr>
              <a:t>FTP</a:t>
            </a:r>
          </a:p>
        </p:txBody>
      </p:sp>
      <p:sp>
        <p:nvSpPr>
          <p:cNvPr id="22" name="TextBox 21">
            <a:extLst>
              <a:ext uri="{FF2B5EF4-FFF2-40B4-BE49-F238E27FC236}">
                <a16:creationId xmlns:a16="http://schemas.microsoft.com/office/drawing/2014/main" id="{2D6A41F8-5FB3-D746-91EC-0DA11A04989A}"/>
              </a:ext>
            </a:extLst>
          </p:cNvPr>
          <p:cNvSpPr txBox="1"/>
          <p:nvPr/>
        </p:nvSpPr>
        <p:spPr>
          <a:xfrm>
            <a:off x="156410" y="4408282"/>
            <a:ext cx="1140233" cy="307777"/>
          </a:xfrm>
          <a:prstGeom prst="rect">
            <a:avLst/>
          </a:prstGeom>
          <a:solidFill>
            <a:schemeClr val="tx1"/>
          </a:solidFill>
        </p:spPr>
        <p:txBody>
          <a:bodyPr wrap="square" rtlCol="0">
            <a:spAutoFit/>
          </a:bodyPr>
          <a:lstStyle/>
          <a:p>
            <a:pPr algn="ctr"/>
            <a:r>
              <a:rPr lang="en-US" sz="1400" dirty="0">
                <a:solidFill>
                  <a:schemeClr val="bg1"/>
                </a:solidFill>
              </a:rPr>
              <a:t>KMDB</a:t>
            </a:r>
          </a:p>
        </p:txBody>
      </p:sp>
      <p:sp>
        <p:nvSpPr>
          <p:cNvPr id="23" name="TextBox 22">
            <a:extLst>
              <a:ext uri="{FF2B5EF4-FFF2-40B4-BE49-F238E27FC236}">
                <a16:creationId xmlns:a16="http://schemas.microsoft.com/office/drawing/2014/main" id="{40943227-81C8-8741-853B-5E16E5DCB14E}"/>
              </a:ext>
            </a:extLst>
          </p:cNvPr>
          <p:cNvSpPr txBox="1"/>
          <p:nvPr/>
        </p:nvSpPr>
        <p:spPr>
          <a:xfrm>
            <a:off x="156410" y="4986252"/>
            <a:ext cx="1140233" cy="307777"/>
          </a:xfrm>
          <a:prstGeom prst="rect">
            <a:avLst/>
          </a:prstGeom>
          <a:solidFill>
            <a:schemeClr val="tx1"/>
          </a:solidFill>
        </p:spPr>
        <p:txBody>
          <a:bodyPr wrap="square" rtlCol="0">
            <a:spAutoFit/>
          </a:bodyPr>
          <a:lstStyle/>
          <a:p>
            <a:pPr algn="ctr"/>
            <a:r>
              <a:rPr lang="en-US" sz="1400" dirty="0">
                <a:solidFill>
                  <a:schemeClr val="bg1"/>
                </a:solidFill>
              </a:rPr>
              <a:t>MIS/MIS_2</a:t>
            </a:r>
          </a:p>
        </p:txBody>
      </p:sp>
      <p:sp>
        <p:nvSpPr>
          <p:cNvPr id="59" name="Rectangle 58">
            <a:extLst>
              <a:ext uri="{FF2B5EF4-FFF2-40B4-BE49-F238E27FC236}">
                <a16:creationId xmlns:a16="http://schemas.microsoft.com/office/drawing/2014/main" id="{0E47B72F-F17B-A848-8A52-A3C80E6EC457}"/>
              </a:ext>
            </a:extLst>
          </p:cNvPr>
          <p:cNvSpPr/>
          <p:nvPr/>
        </p:nvSpPr>
        <p:spPr>
          <a:xfrm>
            <a:off x="1520691" y="5452248"/>
            <a:ext cx="1319945" cy="1109300"/>
          </a:xfrm>
          <a:prstGeom prst="rect">
            <a:avLst/>
          </a:prstGeom>
          <a:solidFill>
            <a:schemeClr val="tx2">
              <a:lumMod val="40000"/>
              <a:lumOff val="6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5" name="TextBox 24">
            <a:extLst>
              <a:ext uri="{FF2B5EF4-FFF2-40B4-BE49-F238E27FC236}">
                <a16:creationId xmlns:a16="http://schemas.microsoft.com/office/drawing/2014/main" id="{44EE9609-98CF-8B47-B578-6260D714B6FA}"/>
              </a:ext>
            </a:extLst>
          </p:cNvPr>
          <p:cNvSpPr txBox="1"/>
          <p:nvPr/>
        </p:nvSpPr>
        <p:spPr>
          <a:xfrm>
            <a:off x="1614792" y="5820295"/>
            <a:ext cx="1140233" cy="307777"/>
          </a:xfrm>
          <a:prstGeom prst="rect">
            <a:avLst/>
          </a:prstGeom>
          <a:solidFill>
            <a:schemeClr val="tx1"/>
          </a:solidFill>
        </p:spPr>
        <p:txBody>
          <a:bodyPr wrap="square" rtlCol="0">
            <a:spAutoFit/>
          </a:bodyPr>
          <a:lstStyle/>
          <a:p>
            <a:pPr algn="ctr"/>
            <a:r>
              <a:rPr lang="en-US" sz="1400" dirty="0">
                <a:solidFill>
                  <a:schemeClr val="bg1"/>
                </a:solidFill>
              </a:rPr>
              <a:t>API</a:t>
            </a:r>
          </a:p>
        </p:txBody>
      </p:sp>
      <p:sp>
        <p:nvSpPr>
          <p:cNvPr id="26" name="TextBox 25">
            <a:extLst>
              <a:ext uri="{FF2B5EF4-FFF2-40B4-BE49-F238E27FC236}">
                <a16:creationId xmlns:a16="http://schemas.microsoft.com/office/drawing/2014/main" id="{01AFBC3A-4415-1A43-A6FF-7CA0A75C3904}"/>
              </a:ext>
            </a:extLst>
          </p:cNvPr>
          <p:cNvSpPr txBox="1"/>
          <p:nvPr/>
        </p:nvSpPr>
        <p:spPr>
          <a:xfrm>
            <a:off x="1617430" y="3252340"/>
            <a:ext cx="1140233" cy="307777"/>
          </a:xfrm>
          <a:prstGeom prst="rect">
            <a:avLst/>
          </a:prstGeom>
          <a:solidFill>
            <a:schemeClr val="tx1"/>
          </a:solidFill>
        </p:spPr>
        <p:txBody>
          <a:bodyPr wrap="square" rtlCol="0" anchor="ctr">
            <a:spAutoFit/>
          </a:bodyPr>
          <a:lstStyle/>
          <a:p>
            <a:pPr algn="ctr"/>
            <a:r>
              <a:rPr lang="en-US" sz="1400" dirty="0">
                <a:solidFill>
                  <a:schemeClr val="bg1"/>
                </a:solidFill>
              </a:rPr>
              <a:t>Files</a:t>
            </a:r>
          </a:p>
        </p:txBody>
      </p:sp>
      <p:sp>
        <p:nvSpPr>
          <p:cNvPr id="27" name="TextBox 26">
            <a:extLst>
              <a:ext uri="{FF2B5EF4-FFF2-40B4-BE49-F238E27FC236}">
                <a16:creationId xmlns:a16="http://schemas.microsoft.com/office/drawing/2014/main" id="{AF3D95CC-D8C3-D349-BB59-AE3FFE95018D}"/>
              </a:ext>
            </a:extLst>
          </p:cNvPr>
          <p:cNvSpPr txBox="1"/>
          <p:nvPr/>
        </p:nvSpPr>
        <p:spPr>
          <a:xfrm>
            <a:off x="3150414" y="3075647"/>
            <a:ext cx="1140233" cy="707886"/>
          </a:xfrm>
          <a:prstGeom prst="rect">
            <a:avLst/>
          </a:prstGeom>
          <a:solidFill>
            <a:schemeClr val="tx1">
              <a:lumMod val="85000"/>
            </a:schemeClr>
          </a:solidFill>
        </p:spPr>
        <p:txBody>
          <a:bodyPr wrap="square" rtlCol="0">
            <a:spAutoFit/>
          </a:bodyPr>
          <a:lstStyle/>
          <a:p>
            <a:pPr algn="ctr"/>
            <a:r>
              <a:rPr lang="en-US" sz="2000" dirty="0">
                <a:solidFill>
                  <a:schemeClr val="bg1"/>
                </a:solidFill>
              </a:rPr>
              <a:t>Raw Data</a:t>
            </a:r>
          </a:p>
        </p:txBody>
      </p:sp>
      <p:sp>
        <p:nvSpPr>
          <p:cNvPr id="28" name="TextBox 27">
            <a:extLst>
              <a:ext uri="{FF2B5EF4-FFF2-40B4-BE49-F238E27FC236}">
                <a16:creationId xmlns:a16="http://schemas.microsoft.com/office/drawing/2014/main" id="{6CD6E08A-E34F-1943-A76A-4F7A127C4E31}"/>
              </a:ext>
            </a:extLst>
          </p:cNvPr>
          <p:cNvSpPr txBox="1"/>
          <p:nvPr/>
        </p:nvSpPr>
        <p:spPr>
          <a:xfrm>
            <a:off x="4748899" y="3264504"/>
            <a:ext cx="1585730" cy="523220"/>
          </a:xfrm>
          <a:prstGeom prst="rect">
            <a:avLst/>
          </a:prstGeom>
          <a:solidFill>
            <a:schemeClr val="tx1">
              <a:lumMod val="95000"/>
            </a:schemeClr>
          </a:solidFill>
        </p:spPr>
        <p:txBody>
          <a:bodyPr wrap="square" rtlCol="0">
            <a:spAutoFit/>
          </a:bodyPr>
          <a:lstStyle/>
          <a:p>
            <a:pPr algn="ctr"/>
            <a:r>
              <a:rPr lang="en-US" sz="1400" dirty="0">
                <a:solidFill>
                  <a:schemeClr val="bg1"/>
                </a:solidFill>
              </a:rPr>
              <a:t>Batch ETL </a:t>
            </a:r>
          </a:p>
          <a:p>
            <a:pPr algn="ctr"/>
            <a:r>
              <a:rPr lang="en-US" sz="1400" dirty="0">
                <a:solidFill>
                  <a:schemeClr val="bg1"/>
                </a:solidFill>
              </a:rPr>
              <a:t>(Full Refresh)</a:t>
            </a:r>
          </a:p>
        </p:txBody>
      </p:sp>
      <p:sp>
        <p:nvSpPr>
          <p:cNvPr id="30" name="Rectangle 29">
            <a:extLst>
              <a:ext uri="{FF2B5EF4-FFF2-40B4-BE49-F238E27FC236}">
                <a16:creationId xmlns:a16="http://schemas.microsoft.com/office/drawing/2014/main" id="{023D4234-7F7E-A04E-9326-26FB4D9759D4}"/>
              </a:ext>
            </a:extLst>
          </p:cNvPr>
          <p:cNvSpPr/>
          <p:nvPr/>
        </p:nvSpPr>
        <p:spPr>
          <a:xfrm>
            <a:off x="6600194" y="1330344"/>
            <a:ext cx="1497600" cy="521825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a:extLst>
              <a:ext uri="{FF2B5EF4-FFF2-40B4-BE49-F238E27FC236}">
                <a16:creationId xmlns:a16="http://schemas.microsoft.com/office/drawing/2014/main" id="{F34D271A-E217-F347-BA95-21F997A3256B}"/>
              </a:ext>
            </a:extLst>
          </p:cNvPr>
          <p:cNvSpPr/>
          <p:nvPr/>
        </p:nvSpPr>
        <p:spPr>
          <a:xfrm>
            <a:off x="8230951" y="1330343"/>
            <a:ext cx="1863524" cy="5218253"/>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2" name="Rectangle 31">
            <a:extLst>
              <a:ext uri="{FF2B5EF4-FFF2-40B4-BE49-F238E27FC236}">
                <a16:creationId xmlns:a16="http://schemas.microsoft.com/office/drawing/2014/main" id="{C16B701E-A5D1-1A4B-B0A9-48A8DAB59598}"/>
              </a:ext>
            </a:extLst>
          </p:cNvPr>
          <p:cNvSpPr/>
          <p:nvPr/>
        </p:nvSpPr>
        <p:spPr>
          <a:xfrm>
            <a:off x="10227631" y="1330344"/>
            <a:ext cx="1496992" cy="1627274"/>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3" name="TextBox 32">
            <a:extLst>
              <a:ext uri="{FF2B5EF4-FFF2-40B4-BE49-F238E27FC236}">
                <a16:creationId xmlns:a16="http://schemas.microsoft.com/office/drawing/2014/main" id="{F8EEE75A-D2BF-2B45-AD5C-C018269C030F}"/>
              </a:ext>
            </a:extLst>
          </p:cNvPr>
          <p:cNvSpPr txBox="1"/>
          <p:nvPr/>
        </p:nvSpPr>
        <p:spPr>
          <a:xfrm>
            <a:off x="6777651" y="3079839"/>
            <a:ext cx="1140233" cy="707886"/>
          </a:xfrm>
          <a:prstGeom prst="rect">
            <a:avLst/>
          </a:prstGeom>
          <a:solidFill>
            <a:schemeClr val="tx1">
              <a:lumMod val="85000"/>
            </a:schemeClr>
          </a:solidFill>
        </p:spPr>
        <p:txBody>
          <a:bodyPr wrap="square" rtlCol="0">
            <a:spAutoFit/>
          </a:bodyPr>
          <a:lstStyle/>
          <a:p>
            <a:pPr algn="ctr"/>
            <a:r>
              <a:rPr lang="en-US" sz="2000" dirty="0">
                <a:solidFill>
                  <a:schemeClr val="bg1"/>
                </a:solidFill>
              </a:rPr>
              <a:t>Staging</a:t>
            </a:r>
          </a:p>
          <a:p>
            <a:pPr algn="ctr"/>
            <a:r>
              <a:rPr lang="en-US" sz="2000" dirty="0">
                <a:solidFill>
                  <a:schemeClr val="bg1"/>
                </a:solidFill>
              </a:rPr>
              <a:t>Data</a:t>
            </a:r>
          </a:p>
        </p:txBody>
      </p:sp>
      <p:sp>
        <p:nvSpPr>
          <p:cNvPr id="34" name="TextBox 33">
            <a:extLst>
              <a:ext uri="{FF2B5EF4-FFF2-40B4-BE49-F238E27FC236}">
                <a16:creationId xmlns:a16="http://schemas.microsoft.com/office/drawing/2014/main" id="{DD056E48-4F16-D241-955F-E3CAD4E8C592}"/>
              </a:ext>
            </a:extLst>
          </p:cNvPr>
          <p:cNvSpPr txBox="1"/>
          <p:nvPr/>
        </p:nvSpPr>
        <p:spPr>
          <a:xfrm>
            <a:off x="8330621" y="2685160"/>
            <a:ext cx="1666754" cy="307777"/>
          </a:xfrm>
          <a:prstGeom prst="rect">
            <a:avLst/>
          </a:prstGeom>
          <a:solidFill>
            <a:schemeClr val="tx1"/>
          </a:solidFill>
        </p:spPr>
        <p:txBody>
          <a:bodyPr wrap="square" rtlCol="0">
            <a:spAutoFit/>
          </a:bodyPr>
          <a:lstStyle/>
          <a:p>
            <a:pPr algn="ctr"/>
            <a:r>
              <a:rPr lang="en-US" sz="1400" dirty="0">
                <a:solidFill>
                  <a:schemeClr val="bg1"/>
                </a:solidFill>
              </a:rPr>
              <a:t>Join Tables</a:t>
            </a:r>
          </a:p>
        </p:txBody>
      </p:sp>
      <p:sp>
        <p:nvSpPr>
          <p:cNvPr id="35" name="TextBox 34">
            <a:extLst>
              <a:ext uri="{FF2B5EF4-FFF2-40B4-BE49-F238E27FC236}">
                <a16:creationId xmlns:a16="http://schemas.microsoft.com/office/drawing/2014/main" id="{BE7A27BB-14AF-3947-B8F4-8E171CD34DAC}"/>
              </a:ext>
            </a:extLst>
          </p:cNvPr>
          <p:cNvSpPr txBox="1"/>
          <p:nvPr/>
        </p:nvSpPr>
        <p:spPr>
          <a:xfrm>
            <a:off x="10225172" y="1830672"/>
            <a:ext cx="1453101" cy="738664"/>
          </a:xfrm>
          <a:prstGeom prst="rect">
            <a:avLst/>
          </a:prstGeom>
          <a:solidFill>
            <a:schemeClr val="tx1"/>
          </a:solidFill>
        </p:spPr>
        <p:txBody>
          <a:bodyPr wrap="square" rtlCol="0">
            <a:spAutoFit/>
          </a:bodyPr>
          <a:lstStyle/>
          <a:p>
            <a:pPr algn="ctr"/>
            <a:r>
              <a:rPr lang="en-US" sz="1400" b="1" dirty="0">
                <a:solidFill>
                  <a:schemeClr val="bg1">
                    <a:lumMod val="95000"/>
                  </a:schemeClr>
                </a:solidFill>
              </a:rPr>
              <a:t>Customer Analytical Record</a:t>
            </a:r>
          </a:p>
        </p:txBody>
      </p:sp>
      <p:sp>
        <p:nvSpPr>
          <p:cNvPr id="45" name="Rectangle 44">
            <a:extLst>
              <a:ext uri="{FF2B5EF4-FFF2-40B4-BE49-F238E27FC236}">
                <a16:creationId xmlns:a16="http://schemas.microsoft.com/office/drawing/2014/main" id="{9B318BE9-06AC-DB46-92FC-1326677F808B}"/>
              </a:ext>
            </a:extLst>
          </p:cNvPr>
          <p:cNvSpPr/>
          <p:nvPr/>
        </p:nvSpPr>
        <p:spPr>
          <a:xfrm>
            <a:off x="66551" y="5452248"/>
            <a:ext cx="1319945" cy="11093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4" name="Rectangle 53">
            <a:extLst>
              <a:ext uri="{FF2B5EF4-FFF2-40B4-BE49-F238E27FC236}">
                <a16:creationId xmlns:a16="http://schemas.microsoft.com/office/drawing/2014/main" id="{C3BDC1ED-2861-F54D-AF08-8BE5567419CC}"/>
              </a:ext>
            </a:extLst>
          </p:cNvPr>
          <p:cNvSpPr/>
          <p:nvPr/>
        </p:nvSpPr>
        <p:spPr>
          <a:xfrm>
            <a:off x="10225173" y="4916508"/>
            <a:ext cx="1496992" cy="1627274"/>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8" name="TextBox 37">
            <a:extLst>
              <a:ext uri="{FF2B5EF4-FFF2-40B4-BE49-F238E27FC236}">
                <a16:creationId xmlns:a16="http://schemas.microsoft.com/office/drawing/2014/main" id="{B80FEE87-2930-3C4A-8A69-B864AE5607D5}"/>
              </a:ext>
            </a:extLst>
          </p:cNvPr>
          <p:cNvSpPr txBox="1"/>
          <p:nvPr/>
        </p:nvSpPr>
        <p:spPr>
          <a:xfrm>
            <a:off x="4741183" y="3922980"/>
            <a:ext cx="1585730" cy="523220"/>
          </a:xfrm>
          <a:prstGeom prst="rect">
            <a:avLst/>
          </a:prstGeom>
          <a:solidFill>
            <a:schemeClr val="tx1">
              <a:lumMod val="95000"/>
            </a:schemeClr>
          </a:solidFill>
        </p:spPr>
        <p:txBody>
          <a:bodyPr wrap="square" rtlCol="0">
            <a:spAutoFit/>
          </a:bodyPr>
          <a:lstStyle/>
          <a:p>
            <a:pPr algn="ctr"/>
            <a:r>
              <a:rPr lang="en-US" sz="1400" dirty="0">
                <a:solidFill>
                  <a:schemeClr val="bg1"/>
                </a:solidFill>
              </a:rPr>
              <a:t>Batch ETL (Delta)</a:t>
            </a:r>
          </a:p>
        </p:txBody>
      </p:sp>
      <p:sp>
        <p:nvSpPr>
          <p:cNvPr id="40" name="TextBox 39">
            <a:extLst>
              <a:ext uri="{FF2B5EF4-FFF2-40B4-BE49-F238E27FC236}">
                <a16:creationId xmlns:a16="http://schemas.microsoft.com/office/drawing/2014/main" id="{95A8ED01-CCD7-3A4E-96F0-516BEB718C71}"/>
              </a:ext>
            </a:extLst>
          </p:cNvPr>
          <p:cNvSpPr txBox="1"/>
          <p:nvPr/>
        </p:nvSpPr>
        <p:spPr>
          <a:xfrm>
            <a:off x="8330621" y="4003779"/>
            <a:ext cx="1666754" cy="523220"/>
          </a:xfrm>
          <a:prstGeom prst="rect">
            <a:avLst/>
          </a:prstGeom>
          <a:solidFill>
            <a:schemeClr val="tx1"/>
          </a:solidFill>
        </p:spPr>
        <p:txBody>
          <a:bodyPr wrap="square" rtlCol="0">
            <a:spAutoFit/>
          </a:bodyPr>
          <a:lstStyle/>
          <a:p>
            <a:pPr algn="ctr"/>
            <a:r>
              <a:rPr lang="en-US" sz="1400" dirty="0">
                <a:solidFill>
                  <a:schemeClr val="bg1"/>
                </a:solidFill>
              </a:rPr>
              <a:t>Apply Business Logic</a:t>
            </a:r>
          </a:p>
        </p:txBody>
      </p:sp>
      <p:sp>
        <p:nvSpPr>
          <p:cNvPr id="53" name="Rectangle 52">
            <a:extLst>
              <a:ext uri="{FF2B5EF4-FFF2-40B4-BE49-F238E27FC236}">
                <a16:creationId xmlns:a16="http://schemas.microsoft.com/office/drawing/2014/main" id="{8EF9CEC7-EEF1-1644-8967-C18B46B00477}"/>
              </a:ext>
            </a:extLst>
          </p:cNvPr>
          <p:cNvSpPr/>
          <p:nvPr/>
        </p:nvSpPr>
        <p:spPr>
          <a:xfrm>
            <a:off x="10232643" y="3109344"/>
            <a:ext cx="1496992" cy="1627274"/>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44" name="TextBox 43">
            <a:extLst>
              <a:ext uri="{FF2B5EF4-FFF2-40B4-BE49-F238E27FC236}">
                <a16:creationId xmlns:a16="http://schemas.microsoft.com/office/drawing/2014/main" id="{6CD711DF-BB0D-FD4D-ABBB-0C4999DA5FB0}"/>
              </a:ext>
            </a:extLst>
          </p:cNvPr>
          <p:cNvSpPr txBox="1"/>
          <p:nvPr/>
        </p:nvSpPr>
        <p:spPr>
          <a:xfrm>
            <a:off x="156408" y="6111420"/>
            <a:ext cx="1140233" cy="276999"/>
          </a:xfrm>
          <a:prstGeom prst="rect">
            <a:avLst/>
          </a:prstGeom>
          <a:solidFill>
            <a:schemeClr val="tx1"/>
          </a:solidFill>
        </p:spPr>
        <p:txBody>
          <a:bodyPr wrap="square" rtlCol="0">
            <a:spAutoFit/>
          </a:bodyPr>
          <a:lstStyle/>
          <a:p>
            <a:pPr algn="ctr"/>
            <a:r>
              <a:rPr lang="en-US" sz="1200" dirty="0">
                <a:solidFill>
                  <a:schemeClr val="bg1"/>
                </a:solidFill>
              </a:rPr>
              <a:t>Apps</a:t>
            </a:r>
          </a:p>
        </p:txBody>
      </p:sp>
      <p:sp>
        <p:nvSpPr>
          <p:cNvPr id="47" name="TextBox 46">
            <a:extLst>
              <a:ext uri="{FF2B5EF4-FFF2-40B4-BE49-F238E27FC236}">
                <a16:creationId xmlns:a16="http://schemas.microsoft.com/office/drawing/2014/main" id="{3140E71F-4C91-D547-B037-36B1BAD05D00}"/>
              </a:ext>
            </a:extLst>
          </p:cNvPr>
          <p:cNvSpPr txBox="1"/>
          <p:nvPr/>
        </p:nvSpPr>
        <p:spPr>
          <a:xfrm>
            <a:off x="8330621" y="4770810"/>
            <a:ext cx="1666754" cy="523220"/>
          </a:xfrm>
          <a:prstGeom prst="rect">
            <a:avLst/>
          </a:prstGeom>
          <a:solidFill>
            <a:schemeClr val="tx1"/>
          </a:solidFill>
        </p:spPr>
        <p:txBody>
          <a:bodyPr wrap="square" rtlCol="0">
            <a:spAutoFit/>
          </a:bodyPr>
          <a:lstStyle/>
          <a:p>
            <a:pPr algn="ctr"/>
            <a:r>
              <a:rPr lang="en-US" sz="1400" dirty="0">
                <a:solidFill>
                  <a:schemeClr val="bg1"/>
                </a:solidFill>
              </a:rPr>
              <a:t>Data denormalization</a:t>
            </a:r>
          </a:p>
        </p:txBody>
      </p:sp>
      <p:sp>
        <p:nvSpPr>
          <p:cNvPr id="49" name="TextBox 48">
            <a:extLst>
              <a:ext uri="{FF2B5EF4-FFF2-40B4-BE49-F238E27FC236}">
                <a16:creationId xmlns:a16="http://schemas.microsoft.com/office/drawing/2014/main" id="{7F747109-0DC5-EF4A-B460-E8C6D3E5F945}"/>
              </a:ext>
            </a:extLst>
          </p:cNvPr>
          <p:cNvSpPr txBox="1"/>
          <p:nvPr/>
        </p:nvSpPr>
        <p:spPr>
          <a:xfrm>
            <a:off x="8330621" y="3236747"/>
            <a:ext cx="1666754" cy="523220"/>
          </a:xfrm>
          <a:prstGeom prst="rect">
            <a:avLst/>
          </a:prstGeom>
          <a:solidFill>
            <a:schemeClr val="tx1"/>
          </a:solidFill>
        </p:spPr>
        <p:txBody>
          <a:bodyPr wrap="square" rtlCol="0">
            <a:spAutoFit/>
          </a:bodyPr>
          <a:lstStyle/>
          <a:p>
            <a:pPr algn="ctr"/>
            <a:r>
              <a:rPr lang="en-US" sz="1400" dirty="0">
                <a:solidFill>
                  <a:schemeClr val="bg1"/>
                </a:solidFill>
              </a:rPr>
              <a:t>Apply Transformation</a:t>
            </a:r>
          </a:p>
        </p:txBody>
      </p:sp>
      <p:sp>
        <p:nvSpPr>
          <p:cNvPr id="50" name="TextBox 49">
            <a:extLst>
              <a:ext uri="{FF2B5EF4-FFF2-40B4-BE49-F238E27FC236}">
                <a16:creationId xmlns:a16="http://schemas.microsoft.com/office/drawing/2014/main" id="{F6420419-1A88-1245-8D00-8665B69094C7}"/>
              </a:ext>
            </a:extLst>
          </p:cNvPr>
          <p:cNvSpPr txBox="1"/>
          <p:nvPr/>
        </p:nvSpPr>
        <p:spPr>
          <a:xfrm>
            <a:off x="3025736" y="4182026"/>
            <a:ext cx="1412049" cy="523220"/>
          </a:xfrm>
          <a:prstGeom prst="rect">
            <a:avLst/>
          </a:prstGeom>
          <a:solidFill>
            <a:schemeClr val="tx1">
              <a:lumMod val="85000"/>
            </a:schemeClr>
          </a:solidFill>
        </p:spPr>
        <p:txBody>
          <a:bodyPr wrap="square" rtlCol="0">
            <a:spAutoFit/>
          </a:bodyPr>
          <a:lstStyle/>
          <a:p>
            <a:pPr algn="ctr"/>
            <a:r>
              <a:rPr lang="en-US" sz="1400" dirty="0">
                <a:solidFill>
                  <a:schemeClr val="bg1"/>
                </a:solidFill>
              </a:rPr>
              <a:t>1:1 copy of data sources</a:t>
            </a:r>
          </a:p>
        </p:txBody>
      </p:sp>
      <p:sp>
        <p:nvSpPr>
          <p:cNvPr id="51" name="TextBox 50">
            <a:extLst>
              <a:ext uri="{FF2B5EF4-FFF2-40B4-BE49-F238E27FC236}">
                <a16:creationId xmlns:a16="http://schemas.microsoft.com/office/drawing/2014/main" id="{3AF92362-6B32-8946-9CF0-FACD8E39E6CC}"/>
              </a:ext>
            </a:extLst>
          </p:cNvPr>
          <p:cNvSpPr txBox="1"/>
          <p:nvPr/>
        </p:nvSpPr>
        <p:spPr>
          <a:xfrm>
            <a:off x="6678777" y="4192839"/>
            <a:ext cx="1412049" cy="1169551"/>
          </a:xfrm>
          <a:prstGeom prst="rect">
            <a:avLst/>
          </a:prstGeom>
          <a:solidFill>
            <a:schemeClr val="tx1">
              <a:lumMod val="85000"/>
            </a:schemeClr>
          </a:solidFill>
        </p:spPr>
        <p:txBody>
          <a:bodyPr wrap="square" rtlCol="0">
            <a:spAutoFit/>
          </a:bodyPr>
          <a:lstStyle/>
          <a:p>
            <a:pPr algn="ctr"/>
            <a:r>
              <a:rPr lang="en-US" sz="1400" dirty="0">
                <a:solidFill>
                  <a:schemeClr val="bg1"/>
                </a:solidFill>
              </a:rPr>
              <a:t>cleaned, pre-processed data in parquet data format</a:t>
            </a:r>
          </a:p>
        </p:txBody>
      </p:sp>
      <p:sp>
        <p:nvSpPr>
          <p:cNvPr id="52" name="TextBox 51">
            <a:extLst>
              <a:ext uri="{FF2B5EF4-FFF2-40B4-BE49-F238E27FC236}">
                <a16:creationId xmlns:a16="http://schemas.microsoft.com/office/drawing/2014/main" id="{C041319B-28B8-5F4A-A358-57F654847027}"/>
              </a:ext>
            </a:extLst>
          </p:cNvPr>
          <p:cNvSpPr txBox="1"/>
          <p:nvPr/>
        </p:nvSpPr>
        <p:spPr>
          <a:xfrm>
            <a:off x="4835741" y="4562169"/>
            <a:ext cx="1412049" cy="523220"/>
          </a:xfrm>
          <a:prstGeom prst="rect">
            <a:avLst/>
          </a:prstGeom>
          <a:solidFill>
            <a:schemeClr val="tx1">
              <a:lumMod val="95000"/>
            </a:schemeClr>
          </a:solidFill>
        </p:spPr>
        <p:txBody>
          <a:bodyPr wrap="square" rtlCol="0">
            <a:spAutoFit/>
          </a:bodyPr>
          <a:lstStyle/>
          <a:p>
            <a:pPr algn="ctr"/>
            <a:r>
              <a:rPr lang="en-US" sz="1400" dirty="0">
                <a:solidFill>
                  <a:schemeClr val="bg1"/>
                </a:solidFill>
              </a:rPr>
              <a:t>quality checks</a:t>
            </a:r>
          </a:p>
          <a:p>
            <a:pPr algn="ctr"/>
            <a:r>
              <a:rPr lang="en-US" sz="1400" dirty="0">
                <a:solidFill>
                  <a:schemeClr val="bg1"/>
                </a:solidFill>
              </a:rPr>
              <a:t>data cleaning </a:t>
            </a:r>
          </a:p>
        </p:txBody>
      </p:sp>
      <p:sp>
        <p:nvSpPr>
          <p:cNvPr id="55" name="TextBox 54">
            <a:extLst>
              <a:ext uri="{FF2B5EF4-FFF2-40B4-BE49-F238E27FC236}">
                <a16:creationId xmlns:a16="http://schemas.microsoft.com/office/drawing/2014/main" id="{6C113826-2AC7-3B41-9E94-B520A06DEB76}"/>
              </a:ext>
            </a:extLst>
          </p:cNvPr>
          <p:cNvSpPr txBox="1"/>
          <p:nvPr/>
        </p:nvSpPr>
        <p:spPr>
          <a:xfrm>
            <a:off x="10232645" y="3714678"/>
            <a:ext cx="1453101" cy="523220"/>
          </a:xfrm>
          <a:prstGeom prst="rect">
            <a:avLst/>
          </a:prstGeom>
          <a:solidFill>
            <a:schemeClr val="tx1"/>
          </a:solidFill>
        </p:spPr>
        <p:txBody>
          <a:bodyPr wrap="square" rtlCol="0">
            <a:spAutoFit/>
          </a:bodyPr>
          <a:lstStyle/>
          <a:p>
            <a:pPr algn="ctr"/>
            <a:r>
              <a:rPr lang="en-US" sz="1400" b="1" dirty="0">
                <a:solidFill>
                  <a:schemeClr val="bg1">
                    <a:lumMod val="95000"/>
                  </a:schemeClr>
                </a:solidFill>
              </a:rPr>
              <a:t>Segmentation Data</a:t>
            </a:r>
          </a:p>
        </p:txBody>
      </p:sp>
      <p:sp>
        <p:nvSpPr>
          <p:cNvPr id="56" name="TextBox 55">
            <a:extLst>
              <a:ext uri="{FF2B5EF4-FFF2-40B4-BE49-F238E27FC236}">
                <a16:creationId xmlns:a16="http://schemas.microsoft.com/office/drawing/2014/main" id="{E0FC91F5-74E4-4743-8228-3A4A1517260F}"/>
              </a:ext>
            </a:extLst>
          </p:cNvPr>
          <p:cNvSpPr txBox="1"/>
          <p:nvPr/>
        </p:nvSpPr>
        <p:spPr>
          <a:xfrm>
            <a:off x="10225174" y="5468535"/>
            <a:ext cx="1453101" cy="523220"/>
          </a:xfrm>
          <a:prstGeom prst="rect">
            <a:avLst/>
          </a:prstGeom>
          <a:solidFill>
            <a:schemeClr val="tx1"/>
          </a:solidFill>
        </p:spPr>
        <p:txBody>
          <a:bodyPr wrap="square" rtlCol="0">
            <a:spAutoFit/>
          </a:bodyPr>
          <a:lstStyle/>
          <a:p>
            <a:pPr algn="ctr"/>
            <a:r>
              <a:rPr lang="en-US" sz="1400" b="1" dirty="0">
                <a:solidFill>
                  <a:schemeClr val="bg1">
                    <a:lumMod val="95000"/>
                  </a:schemeClr>
                </a:solidFill>
              </a:rPr>
              <a:t>Personalize Data</a:t>
            </a:r>
          </a:p>
        </p:txBody>
      </p:sp>
      <p:sp>
        <p:nvSpPr>
          <p:cNvPr id="57" name="TextBox 56">
            <a:extLst>
              <a:ext uri="{FF2B5EF4-FFF2-40B4-BE49-F238E27FC236}">
                <a16:creationId xmlns:a16="http://schemas.microsoft.com/office/drawing/2014/main" id="{2E62BBCE-C845-CD4B-8726-7A92F4178FED}"/>
              </a:ext>
            </a:extLst>
          </p:cNvPr>
          <p:cNvSpPr txBox="1"/>
          <p:nvPr/>
        </p:nvSpPr>
        <p:spPr>
          <a:xfrm>
            <a:off x="156408" y="5591644"/>
            <a:ext cx="1140233" cy="276999"/>
          </a:xfrm>
          <a:prstGeom prst="rect">
            <a:avLst/>
          </a:prstGeom>
          <a:solidFill>
            <a:schemeClr val="tx1"/>
          </a:solidFill>
        </p:spPr>
        <p:txBody>
          <a:bodyPr wrap="square" rtlCol="0">
            <a:spAutoFit/>
          </a:bodyPr>
          <a:lstStyle/>
          <a:p>
            <a:pPr algn="ctr"/>
            <a:r>
              <a:rPr lang="en-US" sz="1200" dirty="0">
                <a:solidFill>
                  <a:schemeClr val="bg1"/>
                </a:solidFill>
              </a:rPr>
              <a:t>Firebase</a:t>
            </a:r>
          </a:p>
        </p:txBody>
      </p:sp>
      <p:cxnSp>
        <p:nvCxnSpPr>
          <p:cNvPr id="46" name="Straight Arrow Connector 45">
            <a:extLst>
              <a:ext uri="{FF2B5EF4-FFF2-40B4-BE49-F238E27FC236}">
                <a16:creationId xmlns:a16="http://schemas.microsoft.com/office/drawing/2014/main" id="{5F66C315-992F-B241-A5DD-481AD349F5FC}"/>
              </a:ext>
            </a:extLst>
          </p:cNvPr>
          <p:cNvCxnSpPr/>
          <p:nvPr/>
        </p:nvCxnSpPr>
        <p:spPr>
          <a:xfrm>
            <a:off x="66551" y="715825"/>
            <a:ext cx="11637983" cy="0"/>
          </a:xfrm>
          <a:prstGeom prst="straightConnector1">
            <a:avLst/>
          </a:prstGeom>
          <a:ln w="762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4" name="Title 23">
            <a:extLst>
              <a:ext uri="{FF2B5EF4-FFF2-40B4-BE49-F238E27FC236}">
                <a16:creationId xmlns:a16="http://schemas.microsoft.com/office/drawing/2014/main" id="{6650521E-000F-ECE6-C259-589296753C6B}"/>
              </a:ext>
            </a:extLst>
          </p:cNvPr>
          <p:cNvSpPr>
            <a:spLocks noGrp="1"/>
          </p:cNvSpPr>
          <p:nvPr>
            <p:ph type="title"/>
          </p:nvPr>
        </p:nvSpPr>
        <p:spPr>
          <a:xfrm>
            <a:off x="33264" y="-14076"/>
            <a:ext cx="12315663" cy="466231"/>
          </a:xfrm>
        </p:spPr>
        <p:txBody>
          <a:bodyPr>
            <a:noAutofit/>
          </a:bodyPr>
          <a:lstStyle/>
          <a:p>
            <a:r>
              <a:rPr lang="en-US" sz="3600" dirty="0"/>
              <a:t>Data movement through data lake layers</a:t>
            </a:r>
          </a:p>
        </p:txBody>
      </p:sp>
      <p:sp>
        <p:nvSpPr>
          <p:cNvPr id="48" name="TextBox 47">
            <a:extLst>
              <a:ext uri="{FF2B5EF4-FFF2-40B4-BE49-F238E27FC236}">
                <a16:creationId xmlns:a16="http://schemas.microsoft.com/office/drawing/2014/main" id="{D9BEF319-4CF6-452E-9860-913D0AE180B7}"/>
              </a:ext>
            </a:extLst>
          </p:cNvPr>
          <p:cNvSpPr txBox="1"/>
          <p:nvPr/>
        </p:nvSpPr>
        <p:spPr>
          <a:xfrm>
            <a:off x="66551" y="452155"/>
            <a:ext cx="6157685" cy="246221"/>
          </a:xfrm>
          <a:prstGeom prst="rect">
            <a:avLst/>
          </a:prstGeom>
          <a:noFill/>
        </p:spPr>
        <p:txBody>
          <a:bodyPr wrap="square">
            <a:spAutoFit/>
          </a:bodyPr>
          <a:lstStyle/>
          <a:p>
            <a:r>
              <a:rPr lang="en-US" sz="1000" dirty="0">
                <a:solidFill>
                  <a:schemeClr val="bg1"/>
                </a:solidFill>
              </a:rPr>
              <a:t>This architecture enables customers to vision a data lake platform in 1 year milestone</a:t>
            </a:r>
            <a:endParaRPr lang="en-US" sz="1000" dirty="0"/>
          </a:p>
        </p:txBody>
      </p:sp>
    </p:spTree>
    <p:extLst>
      <p:ext uri="{BB962C8B-B14F-4D97-AF65-F5344CB8AC3E}">
        <p14:creationId xmlns:p14="http://schemas.microsoft.com/office/powerpoint/2010/main" val="2235563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0F88336-3E67-7F41-963E-6F352D1A82C3}"/>
              </a:ext>
            </a:extLst>
          </p:cNvPr>
          <p:cNvSpPr/>
          <p:nvPr/>
        </p:nvSpPr>
        <p:spPr>
          <a:xfrm>
            <a:off x="159524" y="517075"/>
            <a:ext cx="1920481" cy="862977"/>
          </a:xfrm>
          <a:prstGeom prst="rect">
            <a:avLst/>
          </a:prstGeom>
          <a:solidFill>
            <a:schemeClr val="accent4">
              <a:alpha val="9804"/>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42" name="Graphic 63">
            <a:extLst>
              <a:ext uri="{FF2B5EF4-FFF2-40B4-BE49-F238E27FC236}">
                <a16:creationId xmlns:a16="http://schemas.microsoft.com/office/drawing/2014/main" id="{3DAE0F62-C26B-8D43-911F-F927D09C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164" y="815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Placeholder 9">
            <a:extLst>
              <a:ext uri="{FF2B5EF4-FFF2-40B4-BE49-F238E27FC236}">
                <a16:creationId xmlns:a16="http://schemas.microsoft.com/office/drawing/2014/main" id="{5A5D8635-03F8-4540-8FF1-C81DE1247DC1}"/>
              </a:ext>
            </a:extLst>
          </p:cNvPr>
          <p:cNvSpPr txBox="1">
            <a:spLocks/>
          </p:cNvSpPr>
          <p:nvPr/>
        </p:nvSpPr>
        <p:spPr>
          <a:xfrm>
            <a:off x="159524" y="495399"/>
            <a:ext cx="2844904" cy="320576"/>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sz="1200" dirty="0"/>
              <a:t>Data Lake Storage Layer</a:t>
            </a:r>
          </a:p>
        </p:txBody>
      </p:sp>
      <p:grpSp>
        <p:nvGrpSpPr>
          <p:cNvPr id="4" name="Group 3">
            <a:extLst>
              <a:ext uri="{FF2B5EF4-FFF2-40B4-BE49-F238E27FC236}">
                <a16:creationId xmlns:a16="http://schemas.microsoft.com/office/drawing/2014/main" id="{5E06242C-1D64-534A-9BFE-ACC17AA86276}"/>
              </a:ext>
            </a:extLst>
          </p:cNvPr>
          <p:cNvGrpSpPr/>
          <p:nvPr/>
        </p:nvGrpSpPr>
        <p:grpSpPr>
          <a:xfrm>
            <a:off x="2406520" y="912753"/>
            <a:ext cx="7378960" cy="689767"/>
            <a:chOff x="1348364" y="1728920"/>
            <a:chExt cx="7378960" cy="689767"/>
          </a:xfrm>
        </p:grpSpPr>
        <p:sp>
          <p:nvSpPr>
            <p:cNvPr id="36" name="Text Placeholder 9">
              <a:extLst>
                <a:ext uri="{FF2B5EF4-FFF2-40B4-BE49-F238E27FC236}">
                  <a16:creationId xmlns:a16="http://schemas.microsoft.com/office/drawing/2014/main" id="{65F6184E-90AF-0840-8234-C8336CB4A98C}"/>
                </a:ext>
              </a:extLst>
            </p:cNvPr>
            <p:cNvSpPr txBox="1">
              <a:spLocks/>
            </p:cNvSpPr>
            <p:nvPr/>
          </p:nvSpPr>
          <p:spPr>
            <a:xfrm>
              <a:off x="1895954" y="1728920"/>
              <a:ext cx="6831370" cy="689767"/>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sz="1500" b="1" u="sng" dirty="0"/>
                <a:t>Landing Bucket</a:t>
              </a:r>
              <a:r>
                <a:rPr lang="en-GB" sz="1500" dirty="0"/>
                <a:t> : </a:t>
              </a:r>
              <a:r>
                <a:rPr lang="en-US" sz="1500" dirty="0"/>
                <a:t>The place where encrypted data arrives from operational sources </a:t>
              </a:r>
              <a:endParaRPr lang="en-GB" sz="1500" u="sng" dirty="0"/>
            </a:p>
            <a:p>
              <a:endParaRPr lang="en-GB" sz="1500" dirty="0"/>
            </a:p>
          </p:txBody>
        </p:sp>
        <p:pic>
          <p:nvPicPr>
            <p:cNvPr id="45" name="Graphic 63">
              <a:extLst>
                <a:ext uri="{FF2B5EF4-FFF2-40B4-BE49-F238E27FC236}">
                  <a16:creationId xmlns:a16="http://schemas.microsoft.com/office/drawing/2014/main" id="{ACF106B5-ACD1-8C4A-8C53-29A44D434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364" y="18452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a:extLst>
              <a:ext uri="{FF2B5EF4-FFF2-40B4-BE49-F238E27FC236}">
                <a16:creationId xmlns:a16="http://schemas.microsoft.com/office/drawing/2014/main" id="{3EA40164-3A48-1D4C-BE07-3E6935D44F26}"/>
              </a:ext>
            </a:extLst>
          </p:cNvPr>
          <p:cNvSpPr txBox="1"/>
          <p:nvPr/>
        </p:nvSpPr>
        <p:spPr>
          <a:xfrm>
            <a:off x="96633" y="29289"/>
            <a:ext cx="11536567" cy="369332"/>
          </a:xfrm>
          <a:prstGeom prst="rect">
            <a:avLst/>
          </a:prstGeom>
          <a:noFill/>
        </p:spPr>
        <p:txBody>
          <a:bodyPr wrap="square" rtlCol="0">
            <a:spAutoFit/>
          </a:bodyPr>
          <a:lstStyle/>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Data Lake Storage Design (Number of layer and bucket depends on the business use case)</a:t>
            </a:r>
          </a:p>
        </p:txBody>
      </p:sp>
      <p:grpSp>
        <p:nvGrpSpPr>
          <p:cNvPr id="5" name="Group 4">
            <a:extLst>
              <a:ext uri="{FF2B5EF4-FFF2-40B4-BE49-F238E27FC236}">
                <a16:creationId xmlns:a16="http://schemas.microsoft.com/office/drawing/2014/main" id="{1E23DE71-6493-6342-B2F4-AF8E7AF9E385}"/>
              </a:ext>
            </a:extLst>
          </p:cNvPr>
          <p:cNvGrpSpPr/>
          <p:nvPr/>
        </p:nvGrpSpPr>
        <p:grpSpPr>
          <a:xfrm>
            <a:off x="2406520" y="1858260"/>
            <a:ext cx="7378960" cy="689767"/>
            <a:chOff x="1348364" y="2712997"/>
            <a:chExt cx="7378960" cy="689767"/>
          </a:xfrm>
        </p:grpSpPr>
        <p:pic>
          <p:nvPicPr>
            <p:cNvPr id="47" name="Graphic 63">
              <a:extLst>
                <a:ext uri="{FF2B5EF4-FFF2-40B4-BE49-F238E27FC236}">
                  <a16:creationId xmlns:a16="http://schemas.microsoft.com/office/drawing/2014/main" id="{EE058D7C-22AF-3148-AF01-340897A82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364" y="28292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9">
              <a:extLst>
                <a:ext uri="{FF2B5EF4-FFF2-40B4-BE49-F238E27FC236}">
                  <a16:creationId xmlns:a16="http://schemas.microsoft.com/office/drawing/2014/main" id="{752FCD12-6A49-7E41-A8A5-5EBB7A31A92E}"/>
                </a:ext>
              </a:extLst>
            </p:cNvPr>
            <p:cNvSpPr txBox="1">
              <a:spLocks/>
            </p:cNvSpPr>
            <p:nvPr/>
          </p:nvSpPr>
          <p:spPr>
            <a:xfrm>
              <a:off x="1895954" y="2712997"/>
              <a:ext cx="6831370" cy="689767"/>
            </a:xfrm>
            <a:prstGeom prst="rect">
              <a:avLst/>
            </a:prstGeom>
          </p:spPr>
          <p:txBody>
            <a:bodyPr>
              <a:no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0"/>
              <a:r>
                <a:rPr lang="en-US" sz="1500" b="1" u="sng" dirty="0"/>
                <a:t>Raw Data Bucket</a:t>
              </a:r>
              <a:r>
                <a:rPr lang="en-US" sz="1500" dirty="0"/>
                <a:t>. Data </a:t>
              </a:r>
              <a:r>
                <a:rPr lang="en-US" sz="1500" b="1" dirty="0"/>
                <a:t>is decrypted and PII Hash </a:t>
              </a:r>
              <a:r>
                <a:rPr lang="en-US" sz="1500" dirty="0"/>
                <a:t>from the Landing bucket. Separate credential for PII Data will be managed under a different bucket with access restriction policy from any users.</a:t>
              </a:r>
            </a:p>
            <a:p>
              <a:endParaRPr lang="en-GB" sz="1500" dirty="0"/>
            </a:p>
          </p:txBody>
        </p:sp>
      </p:grpSp>
      <p:grpSp>
        <p:nvGrpSpPr>
          <p:cNvPr id="6" name="Group 5">
            <a:extLst>
              <a:ext uri="{FF2B5EF4-FFF2-40B4-BE49-F238E27FC236}">
                <a16:creationId xmlns:a16="http://schemas.microsoft.com/office/drawing/2014/main" id="{6A2EC68B-F474-6D4B-AE4D-CE14B160C8CA}"/>
              </a:ext>
            </a:extLst>
          </p:cNvPr>
          <p:cNvGrpSpPr/>
          <p:nvPr/>
        </p:nvGrpSpPr>
        <p:grpSpPr>
          <a:xfrm>
            <a:off x="2406520" y="2803767"/>
            <a:ext cx="7378960" cy="689767"/>
            <a:chOff x="1348364" y="3697074"/>
            <a:chExt cx="7378960" cy="689767"/>
          </a:xfrm>
        </p:grpSpPr>
        <p:pic>
          <p:nvPicPr>
            <p:cNvPr id="19" name="Graphic 63">
              <a:extLst>
                <a:ext uri="{FF2B5EF4-FFF2-40B4-BE49-F238E27FC236}">
                  <a16:creationId xmlns:a16="http://schemas.microsoft.com/office/drawing/2014/main" id="{15FCBB3B-EC7A-1A45-83E0-45B115BEE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364" y="3813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Placeholder 9">
              <a:extLst>
                <a:ext uri="{FF2B5EF4-FFF2-40B4-BE49-F238E27FC236}">
                  <a16:creationId xmlns:a16="http://schemas.microsoft.com/office/drawing/2014/main" id="{6B8118FD-C310-5549-9B57-E48A0B907618}"/>
                </a:ext>
              </a:extLst>
            </p:cNvPr>
            <p:cNvSpPr txBox="1">
              <a:spLocks/>
            </p:cNvSpPr>
            <p:nvPr/>
          </p:nvSpPr>
          <p:spPr>
            <a:xfrm>
              <a:off x="1895954" y="3697074"/>
              <a:ext cx="6831370" cy="689767"/>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0"/>
              <a:r>
                <a:rPr lang="en-US" sz="1500" b="1" u="sng" dirty="0"/>
                <a:t>Processed Data Bucket</a:t>
              </a:r>
              <a:r>
                <a:rPr lang="en-US" sz="1500" dirty="0"/>
                <a:t>. Data that has passed basic validation and cleansing / correction.</a:t>
              </a:r>
            </a:p>
            <a:p>
              <a:endParaRPr lang="en-GB" sz="1500" dirty="0"/>
            </a:p>
          </p:txBody>
        </p:sp>
      </p:grpSp>
      <p:grpSp>
        <p:nvGrpSpPr>
          <p:cNvPr id="7" name="Group 6">
            <a:extLst>
              <a:ext uri="{FF2B5EF4-FFF2-40B4-BE49-F238E27FC236}">
                <a16:creationId xmlns:a16="http://schemas.microsoft.com/office/drawing/2014/main" id="{990F5F96-82F2-DB4E-B561-D9DCEA63458B}"/>
              </a:ext>
            </a:extLst>
          </p:cNvPr>
          <p:cNvGrpSpPr/>
          <p:nvPr/>
        </p:nvGrpSpPr>
        <p:grpSpPr>
          <a:xfrm>
            <a:off x="2406520" y="3749274"/>
            <a:ext cx="7378960" cy="689767"/>
            <a:chOff x="1348364" y="4671881"/>
            <a:chExt cx="7378960" cy="689767"/>
          </a:xfrm>
        </p:grpSpPr>
        <p:pic>
          <p:nvPicPr>
            <p:cNvPr id="21" name="Graphic 63">
              <a:extLst>
                <a:ext uri="{FF2B5EF4-FFF2-40B4-BE49-F238E27FC236}">
                  <a16:creationId xmlns:a16="http://schemas.microsoft.com/office/drawing/2014/main" id="{2AE7D2DA-07DE-5E4C-B687-09DAB5FD0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364" y="47881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Placeholder 9">
              <a:extLst>
                <a:ext uri="{FF2B5EF4-FFF2-40B4-BE49-F238E27FC236}">
                  <a16:creationId xmlns:a16="http://schemas.microsoft.com/office/drawing/2014/main" id="{D2FACA7A-5841-0043-8A4C-BB1E95A94BA2}"/>
                </a:ext>
              </a:extLst>
            </p:cNvPr>
            <p:cNvSpPr txBox="1">
              <a:spLocks/>
            </p:cNvSpPr>
            <p:nvPr/>
          </p:nvSpPr>
          <p:spPr>
            <a:xfrm>
              <a:off x="1895954" y="4671881"/>
              <a:ext cx="6831370" cy="689767"/>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0"/>
              <a:r>
                <a:rPr lang="en-US" sz="1500" b="1" u="sng" dirty="0"/>
                <a:t>Curated data (Consumption) bucket</a:t>
              </a:r>
              <a:r>
                <a:rPr lang="en-US" sz="1500" dirty="0"/>
                <a:t>. Intended for loading into the data warehouse. Ready for visualization and consumed</a:t>
              </a:r>
            </a:p>
            <a:p>
              <a:endParaRPr lang="en-GB" sz="1500" dirty="0"/>
            </a:p>
          </p:txBody>
        </p:sp>
      </p:grpSp>
      <p:grpSp>
        <p:nvGrpSpPr>
          <p:cNvPr id="8" name="Group 7">
            <a:extLst>
              <a:ext uri="{FF2B5EF4-FFF2-40B4-BE49-F238E27FC236}">
                <a16:creationId xmlns:a16="http://schemas.microsoft.com/office/drawing/2014/main" id="{1E8F36F4-7013-1145-8CDB-E6003C420AC0}"/>
              </a:ext>
            </a:extLst>
          </p:cNvPr>
          <p:cNvGrpSpPr/>
          <p:nvPr/>
        </p:nvGrpSpPr>
        <p:grpSpPr>
          <a:xfrm>
            <a:off x="2406520" y="4694783"/>
            <a:ext cx="7378960" cy="689767"/>
            <a:chOff x="1348364" y="5510950"/>
            <a:chExt cx="7378960" cy="689767"/>
          </a:xfrm>
        </p:grpSpPr>
        <p:pic>
          <p:nvPicPr>
            <p:cNvPr id="24" name="Graphic 63">
              <a:extLst>
                <a:ext uri="{FF2B5EF4-FFF2-40B4-BE49-F238E27FC236}">
                  <a16:creationId xmlns:a16="http://schemas.microsoft.com/office/drawing/2014/main" id="{61CDB018-F8E6-1D46-83C5-1651C3B3F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364" y="56272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Placeholder 9">
              <a:extLst>
                <a:ext uri="{FF2B5EF4-FFF2-40B4-BE49-F238E27FC236}">
                  <a16:creationId xmlns:a16="http://schemas.microsoft.com/office/drawing/2014/main" id="{CB86C640-9F43-1E4D-A8B5-EE3F335555DF}"/>
                </a:ext>
              </a:extLst>
            </p:cNvPr>
            <p:cNvSpPr txBox="1">
              <a:spLocks/>
            </p:cNvSpPr>
            <p:nvPr/>
          </p:nvSpPr>
          <p:spPr>
            <a:xfrm>
              <a:off x="1895954" y="5510950"/>
              <a:ext cx="6831370" cy="689767"/>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0"/>
              <a:r>
                <a:rPr lang="en-US" sz="1500" b="1" u="sng" dirty="0"/>
                <a:t>User-Space data bucket</a:t>
              </a:r>
              <a:r>
                <a:rPr lang="en-US" sz="1500" dirty="0"/>
                <a:t>. Space for Data Analyst, Data Scientist to develop their sophisticated data analytic modeling. </a:t>
              </a:r>
              <a:endParaRPr lang="en-GB" sz="1500" dirty="0"/>
            </a:p>
          </p:txBody>
        </p:sp>
      </p:grpSp>
    </p:spTree>
    <p:extLst>
      <p:ext uri="{BB962C8B-B14F-4D97-AF65-F5344CB8AC3E}">
        <p14:creationId xmlns:p14="http://schemas.microsoft.com/office/powerpoint/2010/main" val="230459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9">
            <a:extLst>
              <a:ext uri="{FF2B5EF4-FFF2-40B4-BE49-F238E27FC236}">
                <a16:creationId xmlns:a16="http://schemas.microsoft.com/office/drawing/2014/main" id="{5A5D8635-03F8-4540-8FF1-C81DE1247DC1}"/>
              </a:ext>
            </a:extLst>
          </p:cNvPr>
          <p:cNvSpPr txBox="1">
            <a:spLocks/>
          </p:cNvSpPr>
          <p:nvPr/>
        </p:nvSpPr>
        <p:spPr>
          <a:xfrm>
            <a:off x="159524" y="495399"/>
            <a:ext cx="2844904" cy="320576"/>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GB" sz="1200" dirty="0"/>
          </a:p>
        </p:txBody>
      </p:sp>
      <p:graphicFrame>
        <p:nvGraphicFramePr>
          <p:cNvPr id="2" name="Table 1">
            <a:extLst>
              <a:ext uri="{FF2B5EF4-FFF2-40B4-BE49-F238E27FC236}">
                <a16:creationId xmlns:a16="http://schemas.microsoft.com/office/drawing/2014/main" id="{7901FA42-A4E5-724E-AC0E-E1A6238727C9}"/>
              </a:ext>
            </a:extLst>
          </p:cNvPr>
          <p:cNvGraphicFramePr>
            <a:graphicFrameLocks noGrp="1"/>
          </p:cNvGraphicFramePr>
          <p:nvPr/>
        </p:nvGraphicFramePr>
        <p:xfrm>
          <a:off x="1716090" y="1434865"/>
          <a:ext cx="9248952" cy="3960201"/>
        </p:xfrm>
        <a:graphic>
          <a:graphicData uri="http://schemas.openxmlformats.org/drawingml/2006/table">
            <a:tbl>
              <a:tblPr firstRow="1" firstCol="1" bandRow="1">
                <a:tableStyleId>{93296810-A885-4BE3-A3E7-6D5BEEA58F35}</a:tableStyleId>
              </a:tblPr>
              <a:tblGrid>
                <a:gridCol w="1733816">
                  <a:extLst>
                    <a:ext uri="{9D8B030D-6E8A-4147-A177-3AD203B41FA5}">
                      <a16:colId xmlns:a16="http://schemas.microsoft.com/office/drawing/2014/main" val="1342288159"/>
                    </a:ext>
                  </a:extLst>
                </a:gridCol>
                <a:gridCol w="2312721">
                  <a:extLst>
                    <a:ext uri="{9D8B030D-6E8A-4147-A177-3AD203B41FA5}">
                      <a16:colId xmlns:a16="http://schemas.microsoft.com/office/drawing/2014/main" val="877728882"/>
                    </a:ext>
                  </a:extLst>
                </a:gridCol>
                <a:gridCol w="2427729">
                  <a:extLst>
                    <a:ext uri="{9D8B030D-6E8A-4147-A177-3AD203B41FA5}">
                      <a16:colId xmlns:a16="http://schemas.microsoft.com/office/drawing/2014/main" val="3907398816"/>
                    </a:ext>
                  </a:extLst>
                </a:gridCol>
                <a:gridCol w="2774686">
                  <a:extLst>
                    <a:ext uri="{9D8B030D-6E8A-4147-A177-3AD203B41FA5}">
                      <a16:colId xmlns:a16="http://schemas.microsoft.com/office/drawing/2014/main" val="1815853664"/>
                    </a:ext>
                  </a:extLst>
                </a:gridCol>
              </a:tblGrid>
              <a:tr h="263158">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Bucket</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Landing</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Processed</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Curated</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3500626044"/>
                  </a:ext>
                </a:extLst>
              </a:tr>
              <a:tr h="528149">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Tagging</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Object Level</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Object Level</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Object Level</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551107542"/>
                  </a:ext>
                </a:extLst>
              </a:tr>
              <a:tr h="528149">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File Format</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As is (source defined) </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Parquet</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Parquet</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2746254783"/>
                  </a:ext>
                </a:extLst>
              </a:tr>
              <a:tr h="528149">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Compression Format</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Can be applied when optimizing for cost-savings</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Snappy</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Snappy</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1002879321"/>
                  </a:ext>
                </a:extLst>
              </a:tr>
              <a:tr h="528149">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Encryption (All Amazon </a:t>
                      </a:r>
                      <a:r>
                        <a:rPr lang="en-US" sz="1000" dirty="0" err="1">
                          <a:effectLst/>
                          <a:latin typeface="Amazon Ember" panose="020B0603020204020204" pitchFamily="34" charset="0"/>
                          <a:ea typeface="Amazon Ember" panose="020B0603020204020204" pitchFamily="34" charset="0"/>
                          <a:cs typeface="Amazon Ember" panose="020B0603020204020204" pitchFamily="34" charset="0"/>
                        </a:rPr>
                        <a:t>S3</a:t>
                      </a:r>
                      <a:r>
                        <a:rPr lang="en-US" sz="1000" dirty="0">
                          <a:effectLst/>
                          <a:latin typeface="Amazon Ember" panose="020B0603020204020204" pitchFamily="34" charset="0"/>
                          <a:ea typeface="Amazon Ember" panose="020B0603020204020204" pitchFamily="34" charset="0"/>
                          <a:cs typeface="Amazon Ember" panose="020B0603020204020204" pitchFamily="34" charset="0"/>
                        </a:rPr>
                        <a:t> data is encrypted at Rest) </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Server-Side encryption (AWS KMS) </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Server-Side encryption (AWS KMS) </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Server-Side encryption (AWS KMS) </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2038823608"/>
                  </a:ext>
                </a:extLst>
              </a:tr>
              <a:tr h="528149">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Lifecycle</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Will be driven by individual Object tags</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Can have a bucket or Object level policy</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Will be driven by individual Object tags</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1656550210"/>
                  </a:ext>
                </a:extLst>
              </a:tr>
              <a:tr h="528149">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Is bucket Versioned</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Yes </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Not Required</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Yes</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1515747293"/>
                  </a:ext>
                </a:extLst>
              </a:tr>
              <a:tr h="528149">
                <a:tc>
                  <a:txBody>
                    <a:bodyPr/>
                    <a:lstStyle/>
                    <a:p>
                      <a:pPr marL="0" marR="0">
                        <a:spcBef>
                          <a:spcPts val="0"/>
                        </a:spcBef>
                        <a:spcAft>
                          <a:spcPts val="0"/>
                        </a:spcAft>
                      </a:pPr>
                      <a:r>
                        <a:rPr lang="en-US" sz="1000">
                          <a:effectLst/>
                          <a:latin typeface="Amazon Ember" panose="020B0603020204020204" pitchFamily="34" charset="0"/>
                          <a:ea typeface="Amazon Ember" panose="020B0603020204020204" pitchFamily="34" charset="0"/>
                          <a:cs typeface="Amazon Ember" panose="020B0603020204020204" pitchFamily="34" charset="0"/>
                        </a:rPr>
                        <a:t>Access</a:t>
                      </a:r>
                      <a:endParaRPr lang="en-US" sz="16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No User access. Only Service account will be used to move data in and out of the bucket</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No User access. Only Service account will be used to move data in and out of the bucket</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000" dirty="0">
                          <a:effectLst/>
                          <a:latin typeface="Amazon Ember" panose="020B0603020204020204" pitchFamily="34" charset="0"/>
                          <a:ea typeface="Amazon Ember" panose="020B0603020204020204" pitchFamily="34" charset="0"/>
                          <a:cs typeface="Amazon Ember" panose="020B0603020204020204" pitchFamily="34" charset="0"/>
                        </a:rPr>
                        <a:t>Users will have access to this bucket via a Lake formation – IAM</a:t>
                      </a: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193852382"/>
                  </a:ext>
                </a:extLst>
              </a:tr>
            </a:tbl>
          </a:graphicData>
        </a:graphic>
      </p:graphicFrame>
      <p:sp>
        <p:nvSpPr>
          <p:cNvPr id="3" name="TextBox 2">
            <a:extLst>
              <a:ext uri="{FF2B5EF4-FFF2-40B4-BE49-F238E27FC236}">
                <a16:creationId xmlns:a16="http://schemas.microsoft.com/office/drawing/2014/main" id="{F367C39B-0B11-0943-8F64-82331F20DBFC}"/>
              </a:ext>
            </a:extLst>
          </p:cNvPr>
          <p:cNvSpPr txBox="1"/>
          <p:nvPr/>
        </p:nvSpPr>
        <p:spPr>
          <a:xfrm>
            <a:off x="1704241" y="5423135"/>
            <a:ext cx="5799986" cy="830997"/>
          </a:xfrm>
          <a:prstGeom prst="rect">
            <a:avLst/>
          </a:prstGeom>
          <a:noFill/>
        </p:spPr>
        <p:txBody>
          <a:bodyPr wrap="none" rtlCol="0">
            <a:spAutoFit/>
          </a:bodyPr>
          <a:lstStyle/>
          <a:p>
            <a:r>
              <a:rPr lang="en-US" sz="1200" i="1" dirty="0">
                <a:latin typeface="Amazon Ember" panose="020B0603020204020204" pitchFamily="34" charset="0"/>
                <a:ea typeface="Amazon Ember" panose="020B0603020204020204" pitchFamily="34" charset="0"/>
                <a:cs typeface="Amazon Ember" panose="020B0603020204020204" pitchFamily="34" charset="0"/>
              </a:rPr>
              <a:t>Bucket naming: &lt;company&gt;-&lt;business use&gt;-&lt;purpose&gt;-&lt;environment&gt;</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The “purpose” can be: raw, processed, </a:t>
            </a:r>
            <a:r>
              <a:rPr lang="en-US" sz="1200" dirty="0" err="1">
                <a:latin typeface="Amazon Ember" panose="020B0603020204020204" pitchFamily="34" charset="0"/>
                <a:ea typeface="Amazon Ember" panose="020B0603020204020204" pitchFamily="34" charset="0"/>
                <a:cs typeface="Amazon Ember" panose="020B0603020204020204" pitchFamily="34" charset="0"/>
              </a:rPr>
              <a:t>consumtion</a:t>
            </a:r>
            <a:r>
              <a:rPr lang="en-US" sz="1200" dirty="0">
                <a:latin typeface="Amazon Ember" panose="020B0603020204020204" pitchFamily="34" charset="0"/>
                <a:ea typeface="Amazon Ember" panose="020B0603020204020204" pitchFamily="34" charset="0"/>
                <a:cs typeface="Amazon Ember" panose="020B0603020204020204" pitchFamily="34" charset="0"/>
              </a:rPr>
              <a:t>, logs, user-space, source-code</a:t>
            </a:r>
          </a:p>
          <a:p>
            <a:r>
              <a:rPr lang="en-US" sz="1200" dirty="0">
                <a:latin typeface="Amazon Ember" panose="020B0603020204020204" pitchFamily="34" charset="0"/>
                <a:ea typeface="Amazon Ember" panose="020B0603020204020204" pitchFamily="34" charset="0"/>
                <a:cs typeface="Amazon Ember" panose="020B0603020204020204" pitchFamily="34" charset="0"/>
              </a:rPr>
              <a:t>The “environment” can be: prod, dev, </a:t>
            </a:r>
            <a:r>
              <a:rPr lang="en-US" sz="1200" dirty="0" err="1">
                <a:latin typeface="Amazon Ember" panose="020B0603020204020204" pitchFamily="34" charset="0"/>
                <a:ea typeface="Amazon Ember" panose="020B0603020204020204" pitchFamily="34" charset="0"/>
                <a:cs typeface="Amazon Ember" panose="020B0603020204020204" pitchFamily="34" charset="0"/>
              </a:rPr>
              <a:t>uat</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a:extLst>
              <a:ext uri="{FF2B5EF4-FFF2-40B4-BE49-F238E27FC236}">
                <a16:creationId xmlns:a16="http://schemas.microsoft.com/office/drawing/2014/main" id="{3EA40164-3A48-1D4C-BE07-3E6935D44F26}"/>
              </a:ext>
            </a:extLst>
          </p:cNvPr>
          <p:cNvSpPr txBox="1"/>
          <p:nvPr/>
        </p:nvSpPr>
        <p:spPr>
          <a:xfrm>
            <a:off x="96633" y="29289"/>
            <a:ext cx="2970685" cy="369332"/>
          </a:xfrm>
          <a:prstGeom prst="rect">
            <a:avLst/>
          </a:prstGeom>
          <a:noFill/>
        </p:spPr>
        <p:txBody>
          <a:bodyPr wrap="none" rtlCol="0">
            <a:spAutoFit/>
          </a:bodyPr>
          <a:lstStyle/>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Data Lake Storage Design</a:t>
            </a:r>
          </a:p>
        </p:txBody>
      </p:sp>
    </p:spTree>
    <p:extLst>
      <p:ext uri="{BB962C8B-B14F-4D97-AF65-F5344CB8AC3E}">
        <p14:creationId xmlns:p14="http://schemas.microsoft.com/office/powerpoint/2010/main" val="155385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686026D-9537-0844-B248-9257DBEB8A95}"/>
              </a:ext>
            </a:extLst>
          </p:cNvPr>
          <p:cNvGraphicFramePr>
            <a:graphicFrameLocks noGrp="1"/>
          </p:cNvGraphicFramePr>
          <p:nvPr/>
        </p:nvGraphicFramePr>
        <p:xfrm>
          <a:off x="1718160" y="1559997"/>
          <a:ext cx="8975434" cy="3433354"/>
        </p:xfrm>
        <a:graphic>
          <a:graphicData uri="http://schemas.openxmlformats.org/drawingml/2006/table">
            <a:tbl>
              <a:tblPr firstRow="1" firstCol="1" bandRow="1">
                <a:tableStyleId>{93296810-A885-4BE3-A3E7-6D5BEEA58F35}</a:tableStyleId>
              </a:tblPr>
              <a:tblGrid>
                <a:gridCol w="2005402">
                  <a:extLst>
                    <a:ext uri="{9D8B030D-6E8A-4147-A177-3AD203B41FA5}">
                      <a16:colId xmlns:a16="http://schemas.microsoft.com/office/drawing/2014/main" val="491373375"/>
                    </a:ext>
                  </a:extLst>
                </a:gridCol>
                <a:gridCol w="2005402">
                  <a:extLst>
                    <a:ext uri="{9D8B030D-6E8A-4147-A177-3AD203B41FA5}">
                      <a16:colId xmlns:a16="http://schemas.microsoft.com/office/drawing/2014/main" val="2606429449"/>
                    </a:ext>
                  </a:extLst>
                </a:gridCol>
                <a:gridCol w="4964630">
                  <a:extLst>
                    <a:ext uri="{9D8B030D-6E8A-4147-A177-3AD203B41FA5}">
                      <a16:colId xmlns:a16="http://schemas.microsoft.com/office/drawing/2014/main" val="1625272493"/>
                    </a:ext>
                  </a:extLst>
                </a:gridCol>
              </a:tblGrid>
              <a:tr h="544555">
                <a:tc>
                  <a:txBody>
                    <a:bodyPr/>
                    <a:lstStyle/>
                    <a:p>
                      <a:pPr marL="0" marR="0">
                        <a:spcBef>
                          <a:spcPts val="0"/>
                        </a:spcBef>
                        <a:spcAft>
                          <a:spcPts val="0"/>
                        </a:spcAft>
                      </a:pPr>
                      <a:r>
                        <a:rPr lang="en-US" sz="1100" dirty="0">
                          <a:effectLst/>
                          <a:latin typeface="Amazon Ember" panose="020B0603020204020204" pitchFamily="34" charset="0"/>
                          <a:ea typeface="Amazon Ember" panose="020B0603020204020204" pitchFamily="34" charset="0"/>
                          <a:cs typeface="Amazon Ember" panose="020B0603020204020204" pitchFamily="34" charset="0"/>
                        </a:rPr>
                        <a:t>Key</a:t>
                      </a:r>
                      <a:endParaRPr lang="en-US" sz="20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Value</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Comment</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2592661563"/>
                  </a:ext>
                </a:extLst>
              </a:tr>
              <a:tr h="544555">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Owner</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Team</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dirty="0">
                          <a:effectLst/>
                          <a:latin typeface="Amazon Ember" panose="020B0603020204020204" pitchFamily="34" charset="0"/>
                          <a:ea typeface="Amazon Ember" panose="020B0603020204020204" pitchFamily="34" charset="0"/>
                          <a:cs typeface="Amazon Ember" panose="020B0603020204020204" pitchFamily="34" charset="0"/>
                        </a:rPr>
                        <a:t>In different stages of the bucket and in user buckets having owner helps create data ownership</a:t>
                      </a:r>
                      <a:endParaRPr lang="en-US" sz="20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1930919609"/>
                  </a:ext>
                </a:extLst>
              </a:tr>
              <a:tr h="333374">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Security</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Private/Public/Role</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Helps in access control and data inventory</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2679457068"/>
                  </a:ext>
                </a:extLst>
              </a:tr>
              <a:tr h="1091767">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Environment</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dirty="0">
                          <a:effectLst/>
                          <a:latin typeface="Amazon Ember" panose="020B0603020204020204" pitchFamily="34" charset="0"/>
                          <a:ea typeface="Amazon Ember" panose="020B0603020204020204" pitchFamily="34" charset="0"/>
                          <a:cs typeface="Amazon Ember" panose="020B0603020204020204" pitchFamily="34" charset="0"/>
                        </a:rPr>
                        <a:t>Dev/Prod/QA (</a:t>
                      </a:r>
                      <a:r>
                        <a:rPr lang="en-US" sz="1100" dirty="0" err="1">
                          <a:effectLst/>
                          <a:latin typeface="Amazon Ember" panose="020B0603020204020204" pitchFamily="34" charset="0"/>
                          <a:ea typeface="Amazon Ember" panose="020B0603020204020204" pitchFamily="34" charset="0"/>
                          <a:cs typeface="Amazon Ember" panose="020B0603020204020204" pitchFamily="34" charset="0"/>
                        </a:rPr>
                        <a:t>UAT</a:t>
                      </a:r>
                      <a:r>
                        <a:rPr lang="en-US" sz="1100"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sz="20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dirty="0">
                          <a:effectLst/>
                          <a:latin typeface="Amazon Ember" panose="020B0603020204020204" pitchFamily="34" charset="0"/>
                          <a:ea typeface="Amazon Ember" panose="020B0603020204020204" pitchFamily="34" charset="0"/>
                          <a:cs typeface="Amazon Ember" panose="020B0603020204020204" pitchFamily="34" charset="0"/>
                        </a:rPr>
                        <a:t>Having an environment tag helps use the same Amazon </a:t>
                      </a:r>
                      <a:r>
                        <a:rPr lang="en-US" sz="1100" dirty="0" err="1">
                          <a:effectLst/>
                          <a:latin typeface="Amazon Ember" panose="020B0603020204020204" pitchFamily="34" charset="0"/>
                          <a:ea typeface="Amazon Ember" panose="020B0603020204020204" pitchFamily="34" charset="0"/>
                          <a:cs typeface="Amazon Ember" panose="020B0603020204020204" pitchFamily="34" charset="0"/>
                        </a:rPr>
                        <a:t>S3</a:t>
                      </a:r>
                      <a:r>
                        <a:rPr lang="en-US" sz="1100" dirty="0">
                          <a:effectLst/>
                          <a:latin typeface="Amazon Ember" panose="020B0603020204020204" pitchFamily="34" charset="0"/>
                          <a:ea typeface="Amazon Ember" panose="020B0603020204020204" pitchFamily="34" charset="0"/>
                          <a:cs typeface="Amazon Ember" panose="020B0603020204020204" pitchFamily="34" charset="0"/>
                        </a:rPr>
                        <a:t> bucket across environments and minimizes data duplication and helps end to end testing</a:t>
                      </a:r>
                      <a:endParaRPr lang="en-US" sz="20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1158567062"/>
                  </a:ext>
                </a:extLst>
              </a:tr>
              <a:tr h="919103">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Retention</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a:effectLst/>
                          <a:latin typeface="Amazon Ember" panose="020B0603020204020204" pitchFamily="34" charset="0"/>
                          <a:ea typeface="Amazon Ember" panose="020B0603020204020204" pitchFamily="34" charset="0"/>
                          <a:cs typeface="Amazon Ember" panose="020B0603020204020204" pitchFamily="34" charset="0"/>
                        </a:rPr>
                        <a:t>Time frame</a:t>
                      </a:r>
                      <a:endParaRPr lang="en-US" sz="200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tc>
                  <a:txBody>
                    <a:bodyPr/>
                    <a:lstStyle/>
                    <a:p>
                      <a:pPr marL="0" marR="0">
                        <a:spcBef>
                          <a:spcPts val="0"/>
                        </a:spcBef>
                        <a:spcAft>
                          <a:spcPts val="0"/>
                        </a:spcAft>
                      </a:pPr>
                      <a:r>
                        <a:rPr lang="en-US" sz="1100" dirty="0">
                          <a:effectLst/>
                          <a:latin typeface="Amazon Ember" panose="020B0603020204020204" pitchFamily="34" charset="0"/>
                          <a:ea typeface="Amazon Ember" panose="020B0603020204020204" pitchFamily="34" charset="0"/>
                          <a:cs typeface="Amazon Ember" panose="020B0603020204020204" pitchFamily="34" charset="0"/>
                        </a:rPr>
                        <a:t>An object with a certain time frame can be moved into different types of Storage (</a:t>
                      </a:r>
                      <a:r>
                        <a:rPr lang="en-US" sz="1100" dirty="0" err="1">
                          <a:effectLst/>
                          <a:latin typeface="Amazon Ember" panose="020B0603020204020204" pitchFamily="34" charset="0"/>
                          <a:ea typeface="Amazon Ember" panose="020B0603020204020204" pitchFamily="34" charset="0"/>
                          <a:cs typeface="Amazon Ember" panose="020B0603020204020204" pitchFamily="34" charset="0"/>
                        </a:rPr>
                        <a:t>S3</a:t>
                      </a:r>
                      <a:r>
                        <a:rPr lang="en-US" sz="1100" dirty="0">
                          <a:effectLst/>
                          <a:latin typeface="Amazon Ember" panose="020B0603020204020204" pitchFamily="34" charset="0"/>
                          <a:ea typeface="Amazon Ember" panose="020B0603020204020204" pitchFamily="34" charset="0"/>
                          <a:cs typeface="Amazon Ember" panose="020B0603020204020204" pitchFamily="34" charset="0"/>
                        </a:rPr>
                        <a:t> Intermittent Access, Glacier, delete etc.) for Cost-Savings Optimization.</a:t>
                      </a:r>
                      <a:endParaRPr lang="en-US" sz="20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marT="0" marB="0" anchor="ctr"/>
                </a:tc>
                <a:extLst>
                  <a:ext uri="{0D108BD9-81ED-4DB2-BD59-A6C34878D82A}">
                    <a16:rowId xmlns:a16="http://schemas.microsoft.com/office/drawing/2014/main" val="210240750"/>
                  </a:ext>
                </a:extLst>
              </a:tr>
            </a:tbl>
          </a:graphicData>
        </a:graphic>
      </p:graphicFrame>
      <p:sp>
        <p:nvSpPr>
          <p:cNvPr id="19" name="TextBox 18">
            <a:extLst>
              <a:ext uri="{FF2B5EF4-FFF2-40B4-BE49-F238E27FC236}">
                <a16:creationId xmlns:a16="http://schemas.microsoft.com/office/drawing/2014/main" id="{D1E56D75-BA5F-CF41-AE62-24A78A076575}"/>
              </a:ext>
            </a:extLst>
          </p:cNvPr>
          <p:cNvSpPr txBox="1"/>
          <p:nvPr/>
        </p:nvSpPr>
        <p:spPr>
          <a:xfrm>
            <a:off x="256290" y="413917"/>
            <a:ext cx="8140224" cy="369332"/>
          </a:xfrm>
          <a:prstGeom prst="rect">
            <a:avLst/>
          </a:prstGeom>
          <a:noFill/>
        </p:spPr>
        <p:txBody>
          <a:bodyPr wrap="square" rtlCol="0">
            <a:spAutoFit/>
          </a:bodyPr>
          <a:lstStyle/>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DATA LAKE STORAGE TAGGING </a:t>
            </a:r>
          </a:p>
        </p:txBody>
      </p:sp>
    </p:spTree>
    <p:extLst>
      <p:ext uri="{BB962C8B-B14F-4D97-AF65-F5344CB8AC3E}">
        <p14:creationId xmlns:p14="http://schemas.microsoft.com/office/powerpoint/2010/main" val="2325441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E47BE7-D606-4B4E-875B-5C46DAFA1B0E}"/>
              </a:ext>
            </a:extLst>
          </p:cNvPr>
          <p:cNvSpPr txBox="1"/>
          <p:nvPr/>
        </p:nvSpPr>
        <p:spPr>
          <a:xfrm>
            <a:off x="202851" y="564514"/>
            <a:ext cx="4283224" cy="369332"/>
          </a:xfrm>
          <a:prstGeom prst="rect">
            <a:avLst/>
          </a:prstGeom>
          <a:noFill/>
        </p:spPr>
        <p:txBody>
          <a:bodyPr wrap="none" rtlCol="0">
            <a:spAutoFit/>
          </a:bodyPr>
          <a:lstStyle/>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SAMPLE ARCHITECTURE STRATEGY</a:t>
            </a:r>
          </a:p>
        </p:txBody>
      </p:sp>
      <p:sp>
        <p:nvSpPr>
          <p:cNvPr id="4" name="Text Placeholder 9">
            <a:extLst>
              <a:ext uri="{FF2B5EF4-FFF2-40B4-BE49-F238E27FC236}">
                <a16:creationId xmlns:a16="http://schemas.microsoft.com/office/drawing/2014/main" id="{F327FE1E-3B41-6B47-939B-C6028F8E89EA}"/>
              </a:ext>
            </a:extLst>
          </p:cNvPr>
          <p:cNvSpPr txBox="1">
            <a:spLocks/>
          </p:cNvSpPr>
          <p:nvPr/>
        </p:nvSpPr>
        <p:spPr>
          <a:xfrm>
            <a:off x="96633" y="564514"/>
            <a:ext cx="5254300" cy="363909"/>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GB" sz="1200" u="sng" dirty="0"/>
          </a:p>
        </p:txBody>
      </p:sp>
      <p:sp>
        <p:nvSpPr>
          <p:cNvPr id="6" name="Text Placeholder 9">
            <a:extLst>
              <a:ext uri="{FF2B5EF4-FFF2-40B4-BE49-F238E27FC236}">
                <a16:creationId xmlns:a16="http://schemas.microsoft.com/office/drawing/2014/main" id="{AF715C2F-69D2-4B47-82C3-DC0815801293}"/>
              </a:ext>
            </a:extLst>
          </p:cNvPr>
          <p:cNvSpPr txBox="1">
            <a:spLocks/>
          </p:cNvSpPr>
          <p:nvPr/>
        </p:nvSpPr>
        <p:spPr>
          <a:xfrm>
            <a:off x="96634" y="1369700"/>
            <a:ext cx="4242610" cy="3925507"/>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err="1">
                <a:latin typeface="Amazon Ember Medium" panose="020B0603020204020204" pitchFamily="34" charset="0"/>
                <a:ea typeface="Amazon Ember Medium" panose="020B0603020204020204" pitchFamily="34" charset="0"/>
                <a:cs typeface="Amazon Ember Medium" panose="020B0603020204020204" pitchFamily="34" charset="0"/>
              </a:rPr>
              <a:t>ACCOUNT,eg</a:t>
            </a:r>
            <a:r>
              <a:rPr lang="en-GB" sz="1600" dirty="0">
                <a:latin typeface="Amazon Ember Medium" panose="020B0603020204020204" pitchFamily="34" charset="0"/>
                <a:ea typeface="Amazon Ember Medium" panose="020B0603020204020204" pitchFamily="34" charset="0"/>
                <a:cs typeface="Amazon Ember Medium" panose="020B0603020204020204" pitchFamily="34" charset="0"/>
              </a:rPr>
              <a:t> :</a:t>
            </a:r>
          </a:p>
          <a:p>
            <a:pPr marL="285750" indent="-285750">
              <a:buFont typeface="Arial" panose="020B0604020202020204" pitchFamily="34" charset="0"/>
              <a:buChar char="•"/>
            </a:pPr>
            <a:r>
              <a:rPr lang="en-GB" sz="1100" dirty="0">
                <a:latin typeface="Amazon Ember Medium" panose="020B0603020204020204" pitchFamily="34" charset="0"/>
                <a:ea typeface="Amazon Ember Medium" panose="020B0603020204020204" pitchFamily="34" charset="0"/>
                <a:cs typeface="Amazon Ember Medium" panose="020B0603020204020204" pitchFamily="34" charset="0"/>
              </a:rPr>
              <a:t>Separate account for development, Test (UAT - optional), and Production Account. </a:t>
            </a:r>
          </a:p>
          <a:p>
            <a:pPr marL="285750" indent="-285750">
              <a:buFont typeface="Arial" panose="020B0604020202020204" pitchFamily="34" charset="0"/>
              <a:buChar char="•"/>
            </a:pPr>
            <a:endParaRPr lang="en-GB" sz="1100" dirty="0">
              <a:latin typeface="Amazon Ember Medium" panose="020B0603020204020204" pitchFamily="34" charset="0"/>
              <a:ea typeface="Amazon Ember Medium" panose="020B0603020204020204" pitchFamily="34" charset="0"/>
              <a:cs typeface="Amazon Ember Medium" panose="020B0603020204020204" pitchFamily="34" charset="0"/>
            </a:endParaRPr>
          </a:p>
          <a:p>
            <a:pPr marL="285750" indent="-285750">
              <a:buFont typeface="Arial" panose="020B0604020202020204" pitchFamily="34" charset="0"/>
              <a:buChar char="•"/>
            </a:pPr>
            <a:r>
              <a:rPr lang="en-GB" sz="1100" dirty="0">
                <a:latin typeface="Amazon Ember Medium" panose="020B0603020204020204" pitchFamily="34" charset="0"/>
                <a:ea typeface="Amazon Ember Medium" panose="020B0603020204020204" pitchFamily="34" charset="0"/>
                <a:cs typeface="Amazon Ember Medium" panose="020B0603020204020204" pitchFamily="34" charset="0"/>
              </a:rPr>
              <a:t>Data Storage will be mainly at the production account and copied through the development account with a limited data set time frame.</a:t>
            </a:r>
            <a:endParaRPr lang="en-GB" sz="1600" dirty="0">
              <a:latin typeface="Amazon Ember Medium" panose="020B0603020204020204" pitchFamily="34" charset="0"/>
              <a:ea typeface="Amazon Ember Medium" panose="020B0603020204020204" pitchFamily="34" charset="0"/>
              <a:cs typeface="Amazon Ember Medium" panose="020B0603020204020204" pitchFamily="34" charset="0"/>
            </a:endParaRPr>
          </a:p>
          <a:p>
            <a:pPr marL="285750" indent="-285750">
              <a:buFont typeface="Arial" panose="020B0604020202020204" pitchFamily="34" charset="0"/>
              <a:buChar char="•"/>
            </a:pPr>
            <a:r>
              <a:rPr lang="en-GB" sz="1600" dirty="0">
                <a:latin typeface="Amazon Ember Medium" panose="020B0603020204020204" pitchFamily="34" charset="0"/>
                <a:ea typeface="Amazon Ember Medium" panose="020B0603020204020204" pitchFamily="34" charset="0"/>
                <a:cs typeface="Amazon Ember Medium" panose="020B0603020204020204" pitchFamily="34" charset="0"/>
              </a:rPr>
              <a:t>NETWORK</a:t>
            </a:r>
          </a:p>
          <a:p>
            <a:pPr marL="285750" indent="-285750">
              <a:buFont typeface="Arial" panose="020B0604020202020204" pitchFamily="34" charset="0"/>
              <a:buChar char="•"/>
            </a:pPr>
            <a:r>
              <a:rPr lang="en-GB" sz="1600" dirty="0">
                <a:latin typeface="Amazon Ember Medium" panose="020B0603020204020204" pitchFamily="34" charset="0"/>
                <a:ea typeface="Amazon Ember Medium" panose="020B0603020204020204" pitchFamily="34" charset="0"/>
                <a:cs typeface="Amazon Ember Medium" panose="020B0603020204020204" pitchFamily="34" charset="0"/>
              </a:rPr>
              <a:t>SEPARATE OF PROFILES (</a:t>
            </a:r>
            <a:r>
              <a:rPr lang="en-GB" sz="1600" dirty="0" err="1">
                <a:latin typeface="Amazon Ember Medium" panose="020B0603020204020204" pitchFamily="34" charset="0"/>
                <a:ea typeface="Amazon Ember Medium" panose="020B0603020204020204" pitchFamily="34" charset="0"/>
                <a:cs typeface="Amazon Ember Medium" panose="020B0603020204020204" pitchFamily="34" charset="0"/>
              </a:rPr>
              <a:t>eg</a:t>
            </a:r>
            <a:r>
              <a:rPr lang="en-GB" sz="1600" dirty="0">
                <a:latin typeface="Amazon Ember Medium" panose="020B0603020204020204" pitchFamily="34" charset="0"/>
                <a:ea typeface="Amazon Ember Medium" panose="020B0603020204020204" pitchFamily="34" charset="0"/>
                <a:cs typeface="Amazon Ember Medium" panose="020B0603020204020204" pitchFamily="34" charset="0"/>
              </a:rPr>
              <a:t> superuser, data engineers, data analysts</a:t>
            </a:r>
          </a:p>
        </p:txBody>
      </p:sp>
      <p:pic>
        <p:nvPicPr>
          <p:cNvPr id="3" name="Picture 2">
            <a:extLst>
              <a:ext uri="{FF2B5EF4-FFF2-40B4-BE49-F238E27FC236}">
                <a16:creationId xmlns:a16="http://schemas.microsoft.com/office/drawing/2014/main" id="{C4404DD7-50CC-87CF-A713-7987E23991BE}"/>
              </a:ext>
            </a:extLst>
          </p:cNvPr>
          <p:cNvPicPr>
            <a:picLocks noChangeAspect="1"/>
          </p:cNvPicPr>
          <p:nvPr/>
        </p:nvPicPr>
        <p:blipFill>
          <a:blip r:embed="rId2"/>
          <a:stretch>
            <a:fillRect/>
          </a:stretch>
        </p:blipFill>
        <p:spPr>
          <a:xfrm>
            <a:off x="4693638" y="354025"/>
            <a:ext cx="5254300" cy="5795338"/>
          </a:xfrm>
          <a:prstGeom prst="rect">
            <a:avLst/>
          </a:prstGeom>
        </p:spPr>
      </p:pic>
    </p:spTree>
    <p:extLst>
      <p:ext uri="{BB962C8B-B14F-4D97-AF65-F5344CB8AC3E}">
        <p14:creationId xmlns:p14="http://schemas.microsoft.com/office/powerpoint/2010/main" val="1123586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E3C57-FFCB-151D-41C4-49AA047F7336}"/>
              </a:ext>
            </a:extLst>
          </p:cNvPr>
          <p:cNvSpPr>
            <a:spLocks noGrp="1"/>
          </p:cNvSpPr>
          <p:nvPr>
            <p:ph type="title"/>
          </p:nvPr>
        </p:nvSpPr>
        <p:spPr>
          <a:xfrm>
            <a:off x="1016922" y="474609"/>
            <a:ext cx="9922764" cy="1294228"/>
          </a:xfrm>
        </p:spPr>
        <p:txBody>
          <a:bodyPr>
            <a:normAutofit/>
          </a:bodyPr>
          <a:lstStyle/>
          <a:p>
            <a:r>
              <a:rPr lang="en-US" sz="3600" dirty="0"/>
              <a:t>Data Lake ARCHITECTRURE SAMPLE</a:t>
            </a:r>
          </a:p>
        </p:txBody>
      </p:sp>
      <p:pic>
        <p:nvPicPr>
          <p:cNvPr id="6" name="Picture 5">
            <a:extLst>
              <a:ext uri="{FF2B5EF4-FFF2-40B4-BE49-F238E27FC236}">
                <a16:creationId xmlns:a16="http://schemas.microsoft.com/office/drawing/2014/main" id="{D79CCEB8-23D4-1544-5A89-D845985EC8E8}"/>
              </a:ext>
            </a:extLst>
          </p:cNvPr>
          <p:cNvPicPr>
            <a:picLocks noChangeAspect="1"/>
          </p:cNvPicPr>
          <p:nvPr/>
        </p:nvPicPr>
        <p:blipFill>
          <a:blip r:embed="rId2"/>
          <a:stretch>
            <a:fillRect/>
          </a:stretch>
        </p:blipFill>
        <p:spPr>
          <a:xfrm>
            <a:off x="1181367" y="1483906"/>
            <a:ext cx="8634208" cy="4252328"/>
          </a:xfrm>
          <a:prstGeom prst="rect">
            <a:avLst/>
          </a:prstGeom>
        </p:spPr>
      </p:pic>
    </p:spTree>
    <p:extLst>
      <p:ext uri="{BB962C8B-B14F-4D97-AF65-F5344CB8AC3E}">
        <p14:creationId xmlns:p14="http://schemas.microsoft.com/office/powerpoint/2010/main" val="212814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A6A2E0-18A1-4B22-8F61-5E162B674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29D69-A841-6AF9-3E67-40ACFC691625}"/>
              </a:ext>
            </a:extLst>
          </p:cNvPr>
          <p:cNvSpPr>
            <a:spLocks noGrp="1"/>
          </p:cNvSpPr>
          <p:nvPr>
            <p:ph type="title"/>
          </p:nvPr>
        </p:nvSpPr>
        <p:spPr>
          <a:xfrm>
            <a:off x="1088136" y="1090244"/>
            <a:ext cx="3763693" cy="2338756"/>
          </a:xfrm>
        </p:spPr>
        <p:txBody>
          <a:bodyPr anchor="t">
            <a:normAutofit/>
          </a:bodyPr>
          <a:lstStyle/>
          <a:p>
            <a:r>
              <a:rPr lang="en-US" sz="4000"/>
              <a:t>Agenda</a:t>
            </a:r>
          </a:p>
        </p:txBody>
      </p:sp>
      <p:cxnSp>
        <p:nvCxnSpPr>
          <p:cNvPr id="11" name="Straight Connector 10">
            <a:extLst>
              <a:ext uri="{FF2B5EF4-FFF2-40B4-BE49-F238E27FC236}">
                <a16:creationId xmlns:a16="http://schemas.microsoft.com/office/drawing/2014/main" id="{8F5909CB-6CD3-45DF-9920-8D81824854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7244"/>
            <a:ext cx="804195" cy="0"/>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7765C80-84DD-DFA3-29F7-6E0E2C650455}"/>
              </a:ext>
            </a:extLst>
          </p:cNvPr>
          <p:cNvGraphicFramePr>
            <a:graphicFrameLocks noGrp="1"/>
          </p:cNvGraphicFramePr>
          <p:nvPr>
            <p:ph idx="1"/>
            <p:extLst>
              <p:ext uri="{D42A27DB-BD31-4B8C-83A1-F6EECF244321}">
                <p14:modId xmlns:p14="http://schemas.microsoft.com/office/powerpoint/2010/main" val="3550884017"/>
              </p:ext>
            </p:extLst>
          </p:nvPr>
        </p:nvGraphicFramePr>
        <p:xfrm>
          <a:off x="5524499" y="1006573"/>
          <a:ext cx="5800913" cy="4807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0337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9CC2-181C-8E29-9FA4-566052C9CA93}"/>
              </a:ext>
            </a:extLst>
          </p:cNvPr>
          <p:cNvSpPr>
            <a:spLocks noGrp="1"/>
          </p:cNvSpPr>
          <p:nvPr>
            <p:ph type="title"/>
          </p:nvPr>
        </p:nvSpPr>
        <p:spPr>
          <a:xfrm>
            <a:off x="1088136" y="248416"/>
            <a:ext cx="9922764" cy="1294228"/>
          </a:xfrm>
        </p:spPr>
        <p:txBody>
          <a:bodyPr/>
          <a:lstStyle/>
          <a:p>
            <a:r>
              <a:rPr lang="en-US" sz="4400" dirty="0"/>
              <a:t>Lake house architecture</a:t>
            </a:r>
            <a:endParaRPr lang="en-US" dirty="0"/>
          </a:p>
        </p:txBody>
      </p:sp>
      <p:pic>
        <p:nvPicPr>
          <p:cNvPr id="8194" name="Picture 2" descr="Data lakes, what are they and how to use them?">
            <a:extLst>
              <a:ext uri="{FF2B5EF4-FFF2-40B4-BE49-F238E27FC236}">
                <a16:creationId xmlns:a16="http://schemas.microsoft.com/office/drawing/2014/main" id="{A0A254E9-D0BB-9458-5D3D-79F503F07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136" y="1705429"/>
            <a:ext cx="8036579" cy="515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939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84E721-49F7-8D24-910D-63B4B5DB67CE}"/>
              </a:ext>
            </a:extLst>
          </p:cNvPr>
          <p:cNvSpPr>
            <a:spLocks noGrp="1"/>
          </p:cNvSpPr>
          <p:nvPr>
            <p:ph type="title"/>
          </p:nvPr>
        </p:nvSpPr>
        <p:spPr>
          <a:xfrm>
            <a:off x="245908" y="288773"/>
            <a:ext cx="10972800" cy="535531"/>
          </a:xfrm>
        </p:spPr>
        <p:txBody>
          <a:bodyPr>
            <a:normAutofit fontScale="90000"/>
          </a:bodyPr>
          <a:lstStyle/>
          <a:p>
            <a:r>
              <a:rPr lang="en-US" dirty="0">
                <a:latin typeface="+mn-lt"/>
              </a:rPr>
              <a:t>CHALLENGES OF DATA LAKE</a:t>
            </a:r>
            <a:endParaRPr lang="en-US" dirty="0"/>
          </a:p>
        </p:txBody>
      </p:sp>
      <p:sp>
        <p:nvSpPr>
          <p:cNvPr id="5" name="Content Placeholder 2">
            <a:extLst>
              <a:ext uri="{FF2B5EF4-FFF2-40B4-BE49-F238E27FC236}">
                <a16:creationId xmlns:a16="http://schemas.microsoft.com/office/drawing/2014/main" id="{43605D3B-E7C9-2EEA-CB7D-F0DBEF2338E5}"/>
              </a:ext>
            </a:extLst>
          </p:cNvPr>
          <p:cNvSpPr txBox="1">
            <a:spLocks/>
          </p:cNvSpPr>
          <p:nvPr/>
        </p:nvSpPr>
        <p:spPr>
          <a:xfrm>
            <a:off x="6040805" y="1251962"/>
            <a:ext cx="5969506" cy="466852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42900">
              <a:lnSpc>
                <a:spcPts val="3180"/>
              </a:lnSpc>
            </a:pPr>
            <a:r>
              <a:rPr lang="en-NZ" sz="1600" dirty="0"/>
              <a:t>To facilitate quicker data to insights within an enterprise, the below needs to be achieved </a:t>
            </a:r>
          </a:p>
          <a:p>
            <a:pPr marL="457200" indent="-342900">
              <a:lnSpc>
                <a:spcPts val="3180"/>
              </a:lnSpc>
              <a:buFont typeface="Wingdings" pitchFamily="2" charset="2"/>
              <a:buChar char="Ø"/>
            </a:pPr>
            <a:r>
              <a:rPr lang="en-NZ" sz="1600" dirty="0"/>
              <a:t>Business Units enabled to </a:t>
            </a:r>
            <a:r>
              <a:rPr lang="en-NZ" sz="1600" dirty="0">
                <a:solidFill>
                  <a:srgbClr val="F98E00"/>
                </a:solidFill>
              </a:rPr>
              <a:t>create and own data assets </a:t>
            </a:r>
            <a:r>
              <a:rPr lang="en-NZ" sz="1600" dirty="0"/>
              <a:t>instead of relying on a central data team</a:t>
            </a:r>
          </a:p>
          <a:p>
            <a:pPr marL="457200" indent="-342900">
              <a:lnSpc>
                <a:spcPts val="3180"/>
              </a:lnSpc>
              <a:buFont typeface="Wingdings" pitchFamily="2" charset="2"/>
              <a:buChar char="Ø"/>
            </a:pPr>
            <a:r>
              <a:rPr lang="en-NZ" sz="1600" dirty="0"/>
              <a:t>Cross-team data sharing to improve </a:t>
            </a:r>
            <a:r>
              <a:rPr lang="en-NZ" sz="1600" dirty="0">
                <a:solidFill>
                  <a:srgbClr val="F98E00"/>
                </a:solidFill>
              </a:rPr>
              <a:t>visibility and democratize </a:t>
            </a:r>
            <a:r>
              <a:rPr lang="en-NZ" sz="1600" dirty="0"/>
              <a:t>data assets in the enterprise</a:t>
            </a:r>
          </a:p>
          <a:p>
            <a:pPr marL="457200" indent="-342900">
              <a:lnSpc>
                <a:spcPts val="3180"/>
              </a:lnSpc>
              <a:buFont typeface="Wingdings" pitchFamily="2" charset="2"/>
              <a:buChar char="Ø"/>
            </a:pPr>
            <a:r>
              <a:rPr lang="en-NZ" sz="1600" dirty="0"/>
              <a:t>A </a:t>
            </a:r>
            <a:r>
              <a:rPr lang="en-NZ" sz="1600" dirty="0">
                <a:solidFill>
                  <a:srgbClr val="F98E00"/>
                </a:solidFill>
              </a:rPr>
              <a:t>standardized governance and security </a:t>
            </a:r>
            <a:r>
              <a:rPr lang="en-NZ" sz="1600" dirty="0"/>
              <a:t>framework to facilitate data sharing between Business Units</a:t>
            </a:r>
          </a:p>
          <a:p>
            <a:pPr marL="457200" indent="-342900">
              <a:lnSpc>
                <a:spcPts val="3180"/>
              </a:lnSpc>
              <a:buFont typeface="Wingdings" pitchFamily="2" charset="2"/>
              <a:buChar char="Ø"/>
            </a:pPr>
            <a:endParaRPr lang="en-NZ" sz="1800" dirty="0">
              <a:solidFill>
                <a:srgbClr val="000000"/>
              </a:solidFill>
            </a:endParaRPr>
          </a:p>
        </p:txBody>
      </p:sp>
      <p:sp>
        <p:nvSpPr>
          <p:cNvPr id="7" name="Oval 6">
            <a:extLst>
              <a:ext uri="{FF2B5EF4-FFF2-40B4-BE49-F238E27FC236}">
                <a16:creationId xmlns:a16="http://schemas.microsoft.com/office/drawing/2014/main" id="{E8BAA3D4-3B06-4A40-7814-648D4AE8B93D}"/>
              </a:ext>
            </a:extLst>
          </p:cNvPr>
          <p:cNvSpPr/>
          <p:nvPr/>
        </p:nvSpPr>
        <p:spPr>
          <a:xfrm>
            <a:off x="1957786" y="4295300"/>
            <a:ext cx="690934" cy="40241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600" dirty="0">
                <a:solidFill>
                  <a:schemeClr val="bg1"/>
                </a:solidFill>
              </a:rPr>
              <a:t>Marketing Data</a:t>
            </a:r>
          </a:p>
        </p:txBody>
      </p:sp>
      <p:sp>
        <p:nvSpPr>
          <p:cNvPr id="8" name="Rounded Rectangle 7">
            <a:extLst>
              <a:ext uri="{FF2B5EF4-FFF2-40B4-BE49-F238E27FC236}">
                <a16:creationId xmlns:a16="http://schemas.microsoft.com/office/drawing/2014/main" id="{69368E89-73A8-F812-C801-8DC21ADE016D}"/>
              </a:ext>
            </a:extLst>
          </p:cNvPr>
          <p:cNvSpPr/>
          <p:nvPr/>
        </p:nvSpPr>
        <p:spPr>
          <a:xfrm>
            <a:off x="1736202" y="3645876"/>
            <a:ext cx="2010946" cy="2200980"/>
          </a:xfrm>
          <a:prstGeom prst="roundRect">
            <a:avLst>
              <a:gd name="adj" fmla="val 630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r>
              <a:rPr lang="en-US" sz="1200" dirty="0">
                <a:solidFill>
                  <a:schemeClr val="tx1"/>
                </a:solidFill>
              </a:rPr>
              <a:t>Data Platform</a:t>
            </a:r>
          </a:p>
        </p:txBody>
      </p:sp>
      <p:sp>
        <p:nvSpPr>
          <p:cNvPr id="10" name="Oval 9">
            <a:extLst>
              <a:ext uri="{FF2B5EF4-FFF2-40B4-BE49-F238E27FC236}">
                <a16:creationId xmlns:a16="http://schemas.microsoft.com/office/drawing/2014/main" id="{C06935FA-A2B7-D83E-939B-7674DCA323ED}"/>
              </a:ext>
            </a:extLst>
          </p:cNvPr>
          <p:cNvSpPr/>
          <p:nvPr/>
        </p:nvSpPr>
        <p:spPr>
          <a:xfrm>
            <a:off x="1943073" y="4736608"/>
            <a:ext cx="690934" cy="40241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700" dirty="0">
                <a:solidFill>
                  <a:schemeClr val="bg1"/>
                </a:solidFill>
              </a:rPr>
              <a:t>Finance Data</a:t>
            </a:r>
          </a:p>
        </p:txBody>
      </p:sp>
      <p:sp>
        <p:nvSpPr>
          <p:cNvPr id="11" name="Oval 10">
            <a:extLst>
              <a:ext uri="{FF2B5EF4-FFF2-40B4-BE49-F238E27FC236}">
                <a16:creationId xmlns:a16="http://schemas.microsoft.com/office/drawing/2014/main" id="{CC797E7F-C5F2-C9F5-1052-69F78E97762F}"/>
              </a:ext>
            </a:extLst>
          </p:cNvPr>
          <p:cNvSpPr/>
          <p:nvPr/>
        </p:nvSpPr>
        <p:spPr>
          <a:xfrm>
            <a:off x="1943073" y="5158222"/>
            <a:ext cx="690934" cy="42819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700" dirty="0">
                <a:solidFill>
                  <a:schemeClr val="bg1"/>
                </a:solidFill>
              </a:rPr>
              <a:t>HR Data</a:t>
            </a:r>
          </a:p>
        </p:txBody>
      </p:sp>
      <p:cxnSp>
        <p:nvCxnSpPr>
          <p:cNvPr id="12" name="Straight Arrow Connector 11">
            <a:extLst>
              <a:ext uri="{FF2B5EF4-FFF2-40B4-BE49-F238E27FC236}">
                <a16:creationId xmlns:a16="http://schemas.microsoft.com/office/drawing/2014/main" id="{883E7DBC-18E9-3B36-F8EE-9E3E60AE2D7F}"/>
              </a:ext>
            </a:extLst>
          </p:cNvPr>
          <p:cNvCxnSpPr/>
          <p:nvPr/>
        </p:nvCxnSpPr>
        <p:spPr>
          <a:xfrm>
            <a:off x="805865" y="3292207"/>
            <a:ext cx="764439" cy="67260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48B854-4371-404B-7694-FA553344B269}"/>
              </a:ext>
            </a:extLst>
          </p:cNvPr>
          <p:cNvCxnSpPr>
            <a:cxnSpLocks/>
          </p:cNvCxnSpPr>
          <p:nvPr/>
        </p:nvCxnSpPr>
        <p:spPr>
          <a:xfrm flipH="1">
            <a:off x="3875419" y="3266737"/>
            <a:ext cx="602427" cy="638972"/>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2632CF9-DBE7-C75E-1C48-15EEF02FDA6B}"/>
              </a:ext>
            </a:extLst>
          </p:cNvPr>
          <p:cNvCxnSpPr>
            <a:cxnSpLocks/>
          </p:cNvCxnSpPr>
          <p:nvPr/>
        </p:nvCxnSpPr>
        <p:spPr>
          <a:xfrm>
            <a:off x="2781424" y="3028441"/>
            <a:ext cx="0" cy="557782"/>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40A59F39-4136-8C31-68F3-2797B1DEB748}"/>
              </a:ext>
            </a:extLst>
          </p:cNvPr>
          <p:cNvSpPr/>
          <p:nvPr/>
        </p:nvSpPr>
        <p:spPr>
          <a:xfrm>
            <a:off x="1858562" y="4029764"/>
            <a:ext cx="889385" cy="1616503"/>
          </a:xfrm>
          <a:prstGeom prst="roundRect">
            <a:avLst>
              <a:gd name="adj" fmla="val 386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r>
              <a:rPr lang="en-US" sz="1000" dirty="0">
                <a:solidFill>
                  <a:schemeClr val="tx1"/>
                </a:solidFill>
              </a:rPr>
              <a:t>Data Store</a:t>
            </a:r>
          </a:p>
        </p:txBody>
      </p:sp>
      <p:sp>
        <p:nvSpPr>
          <p:cNvPr id="24" name="Rounded Rectangle 23">
            <a:extLst>
              <a:ext uri="{FF2B5EF4-FFF2-40B4-BE49-F238E27FC236}">
                <a16:creationId xmlns:a16="http://schemas.microsoft.com/office/drawing/2014/main" id="{9F397FE9-C620-0EB9-1025-DE4DBF31EF7E}"/>
              </a:ext>
            </a:extLst>
          </p:cNvPr>
          <p:cNvSpPr/>
          <p:nvPr/>
        </p:nvSpPr>
        <p:spPr>
          <a:xfrm>
            <a:off x="2874073" y="4029764"/>
            <a:ext cx="767048" cy="1616502"/>
          </a:xfrm>
          <a:prstGeom prst="roundRect">
            <a:avLst>
              <a:gd name="adj" fmla="val 862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800" dirty="0">
                <a:solidFill>
                  <a:schemeClr val="tx1"/>
                </a:solidFill>
              </a:rPr>
              <a:t>Engineering Practices &amp; Patterns</a:t>
            </a:r>
          </a:p>
        </p:txBody>
      </p:sp>
      <p:sp>
        <p:nvSpPr>
          <p:cNvPr id="25" name="Rounded Rectangle 24">
            <a:extLst>
              <a:ext uri="{FF2B5EF4-FFF2-40B4-BE49-F238E27FC236}">
                <a16:creationId xmlns:a16="http://schemas.microsoft.com/office/drawing/2014/main" id="{D57F3FD4-3AE9-DEE7-56E7-83B1AF58C448}"/>
              </a:ext>
            </a:extLst>
          </p:cNvPr>
          <p:cNvSpPr/>
          <p:nvPr/>
        </p:nvSpPr>
        <p:spPr>
          <a:xfrm>
            <a:off x="219547" y="1453682"/>
            <a:ext cx="1231301" cy="1676152"/>
          </a:xfrm>
          <a:prstGeom prst="roundRect">
            <a:avLst>
              <a:gd name="adj" fmla="val 386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r>
              <a:rPr lang="en-US" sz="1400" dirty="0">
                <a:solidFill>
                  <a:schemeClr val="tx1"/>
                </a:solidFill>
              </a:rPr>
              <a:t>Customer</a:t>
            </a:r>
          </a:p>
        </p:txBody>
      </p:sp>
      <p:sp>
        <p:nvSpPr>
          <p:cNvPr id="26" name="Oval 25">
            <a:extLst>
              <a:ext uri="{FF2B5EF4-FFF2-40B4-BE49-F238E27FC236}">
                <a16:creationId xmlns:a16="http://schemas.microsoft.com/office/drawing/2014/main" id="{020B5779-F3E6-FDF3-685A-18A9941818BC}"/>
              </a:ext>
            </a:extLst>
          </p:cNvPr>
          <p:cNvSpPr/>
          <p:nvPr/>
        </p:nvSpPr>
        <p:spPr>
          <a:xfrm>
            <a:off x="377211" y="1775318"/>
            <a:ext cx="810881" cy="5355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800" dirty="0">
                <a:solidFill>
                  <a:schemeClr val="bg1"/>
                </a:solidFill>
              </a:rPr>
              <a:t>Customer Data</a:t>
            </a:r>
          </a:p>
        </p:txBody>
      </p:sp>
      <p:sp>
        <p:nvSpPr>
          <p:cNvPr id="27" name="Oval 26">
            <a:extLst>
              <a:ext uri="{FF2B5EF4-FFF2-40B4-BE49-F238E27FC236}">
                <a16:creationId xmlns:a16="http://schemas.microsoft.com/office/drawing/2014/main" id="{E76C3BD3-D0FD-BF1B-18D0-69A5B5B65978}"/>
              </a:ext>
            </a:extLst>
          </p:cNvPr>
          <p:cNvSpPr/>
          <p:nvPr/>
        </p:nvSpPr>
        <p:spPr>
          <a:xfrm>
            <a:off x="377211" y="2363351"/>
            <a:ext cx="810874" cy="5355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800" dirty="0">
                <a:solidFill>
                  <a:schemeClr val="bg1"/>
                </a:solidFill>
              </a:rPr>
              <a:t>Customer Processes</a:t>
            </a:r>
          </a:p>
        </p:txBody>
      </p:sp>
      <p:sp>
        <p:nvSpPr>
          <p:cNvPr id="30" name="Oval 29">
            <a:extLst>
              <a:ext uri="{FF2B5EF4-FFF2-40B4-BE49-F238E27FC236}">
                <a16:creationId xmlns:a16="http://schemas.microsoft.com/office/drawing/2014/main" id="{3AD7B8A3-3778-4F19-D9F6-7F9D4812FCD0}"/>
              </a:ext>
            </a:extLst>
          </p:cNvPr>
          <p:cNvSpPr/>
          <p:nvPr/>
        </p:nvSpPr>
        <p:spPr>
          <a:xfrm>
            <a:off x="2342506" y="1574959"/>
            <a:ext cx="810881" cy="5355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800" dirty="0">
                <a:solidFill>
                  <a:schemeClr val="bg1"/>
                </a:solidFill>
              </a:rPr>
              <a:t>Risk Data</a:t>
            </a:r>
          </a:p>
        </p:txBody>
      </p:sp>
      <p:sp>
        <p:nvSpPr>
          <p:cNvPr id="31" name="Oval 30">
            <a:extLst>
              <a:ext uri="{FF2B5EF4-FFF2-40B4-BE49-F238E27FC236}">
                <a16:creationId xmlns:a16="http://schemas.microsoft.com/office/drawing/2014/main" id="{C44893E4-3B74-6B95-F143-49F1E514B489}"/>
              </a:ext>
            </a:extLst>
          </p:cNvPr>
          <p:cNvSpPr/>
          <p:nvPr/>
        </p:nvSpPr>
        <p:spPr>
          <a:xfrm>
            <a:off x="2342506" y="2162992"/>
            <a:ext cx="810874" cy="5355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800" dirty="0">
                <a:solidFill>
                  <a:schemeClr val="bg1"/>
                </a:solidFill>
              </a:rPr>
              <a:t>Risk Processes</a:t>
            </a:r>
          </a:p>
        </p:txBody>
      </p:sp>
      <p:sp>
        <p:nvSpPr>
          <p:cNvPr id="32" name="Rounded Rectangle 31">
            <a:extLst>
              <a:ext uri="{FF2B5EF4-FFF2-40B4-BE49-F238E27FC236}">
                <a16:creationId xmlns:a16="http://schemas.microsoft.com/office/drawing/2014/main" id="{74F4205E-2735-F374-4EEE-DC9C3B1C7AD7}"/>
              </a:ext>
            </a:extLst>
          </p:cNvPr>
          <p:cNvSpPr/>
          <p:nvPr/>
        </p:nvSpPr>
        <p:spPr>
          <a:xfrm>
            <a:off x="2186622" y="1172290"/>
            <a:ext cx="1206141" cy="1676152"/>
          </a:xfrm>
          <a:prstGeom prst="roundRect">
            <a:avLst>
              <a:gd name="adj" fmla="val 386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r>
              <a:rPr lang="en-US" sz="1400" dirty="0">
                <a:solidFill>
                  <a:schemeClr val="tx1"/>
                </a:solidFill>
              </a:rPr>
              <a:t>Risk</a:t>
            </a:r>
          </a:p>
        </p:txBody>
      </p:sp>
      <p:sp>
        <p:nvSpPr>
          <p:cNvPr id="34" name="Oval 33">
            <a:extLst>
              <a:ext uri="{FF2B5EF4-FFF2-40B4-BE49-F238E27FC236}">
                <a16:creationId xmlns:a16="http://schemas.microsoft.com/office/drawing/2014/main" id="{371633E7-3A23-D166-8937-504DE393CEA0}"/>
              </a:ext>
            </a:extLst>
          </p:cNvPr>
          <p:cNvSpPr/>
          <p:nvPr/>
        </p:nvSpPr>
        <p:spPr>
          <a:xfrm>
            <a:off x="4448653" y="1778587"/>
            <a:ext cx="810881" cy="5355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800" dirty="0">
                <a:solidFill>
                  <a:schemeClr val="bg1"/>
                </a:solidFill>
              </a:rPr>
              <a:t>Payment Data</a:t>
            </a:r>
          </a:p>
        </p:txBody>
      </p:sp>
      <p:sp>
        <p:nvSpPr>
          <p:cNvPr id="35" name="Oval 34">
            <a:extLst>
              <a:ext uri="{FF2B5EF4-FFF2-40B4-BE49-F238E27FC236}">
                <a16:creationId xmlns:a16="http://schemas.microsoft.com/office/drawing/2014/main" id="{9D81D2E3-552C-9329-E19D-454DB62BFA5D}"/>
              </a:ext>
            </a:extLst>
          </p:cNvPr>
          <p:cNvSpPr/>
          <p:nvPr/>
        </p:nvSpPr>
        <p:spPr>
          <a:xfrm>
            <a:off x="4448653" y="2366620"/>
            <a:ext cx="810874" cy="5355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800" dirty="0">
                <a:solidFill>
                  <a:schemeClr val="bg1"/>
                </a:solidFill>
              </a:rPr>
              <a:t>Payment Processes</a:t>
            </a:r>
          </a:p>
        </p:txBody>
      </p:sp>
      <p:sp>
        <p:nvSpPr>
          <p:cNvPr id="36" name="Rounded Rectangle 35">
            <a:extLst>
              <a:ext uri="{FF2B5EF4-FFF2-40B4-BE49-F238E27FC236}">
                <a16:creationId xmlns:a16="http://schemas.microsoft.com/office/drawing/2014/main" id="{6896E317-C471-0818-09BF-45852DFECF78}"/>
              </a:ext>
            </a:extLst>
          </p:cNvPr>
          <p:cNvSpPr/>
          <p:nvPr/>
        </p:nvSpPr>
        <p:spPr>
          <a:xfrm>
            <a:off x="4242823" y="1453682"/>
            <a:ext cx="1142996" cy="1676152"/>
          </a:xfrm>
          <a:prstGeom prst="roundRect">
            <a:avLst>
              <a:gd name="adj" fmla="val 386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r>
              <a:rPr lang="en-US" sz="1400" dirty="0">
                <a:solidFill>
                  <a:schemeClr val="tx1"/>
                </a:solidFill>
              </a:rPr>
              <a:t>Payment</a:t>
            </a:r>
          </a:p>
        </p:txBody>
      </p:sp>
    </p:spTree>
    <p:extLst>
      <p:ext uri="{BB962C8B-B14F-4D97-AF65-F5344CB8AC3E}">
        <p14:creationId xmlns:p14="http://schemas.microsoft.com/office/powerpoint/2010/main" val="35920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1EF3-C4A6-32AD-3747-EEB6F8678007}"/>
              </a:ext>
            </a:extLst>
          </p:cNvPr>
          <p:cNvSpPr>
            <a:spLocks noGrp="1"/>
          </p:cNvSpPr>
          <p:nvPr>
            <p:ph type="title"/>
          </p:nvPr>
        </p:nvSpPr>
        <p:spPr>
          <a:xfrm>
            <a:off x="287383" y="319888"/>
            <a:ext cx="10972800" cy="535531"/>
          </a:xfrm>
        </p:spPr>
        <p:txBody>
          <a:bodyPr>
            <a:normAutofit fontScale="90000"/>
          </a:bodyPr>
          <a:lstStyle/>
          <a:p>
            <a:r>
              <a:rPr lang="en-US" dirty="0"/>
              <a:t>DATA MESH DATA FLOW</a:t>
            </a:r>
          </a:p>
        </p:txBody>
      </p:sp>
      <p:cxnSp>
        <p:nvCxnSpPr>
          <p:cNvPr id="6" name="Straight Connector 5">
            <a:extLst>
              <a:ext uri="{FF2B5EF4-FFF2-40B4-BE49-F238E27FC236}">
                <a16:creationId xmlns:a16="http://schemas.microsoft.com/office/drawing/2014/main" id="{FEBD8407-05F8-F0BC-C6FA-D8B8D817C25E}"/>
              </a:ext>
            </a:extLst>
          </p:cNvPr>
          <p:cNvCxnSpPr/>
          <p:nvPr/>
        </p:nvCxnSpPr>
        <p:spPr>
          <a:xfrm>
            <a:off x="2621280" y="1475856"/>
            <a:ext cx="0" cy="3906288"/>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a16="http://schemas.microsoft.com/office/drawing/2014/main" id="{82177672-30AB-5B01-2D8A-0917F99B56C1}"/>
              </a:ext>
            </a:extLst>
          </p:cNvPr>
          <p:cNvSpPr txBox="1">
            <a:spLocks/>
          </p:cNvSpPr>
          <p:nvPr/>
        </p:nvSpPr>
        <p:spPr>
          <a:xfrm>
            <a:off x="164773" y="1542976"/>
            <a:ext cx="2362018" cy="345917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90000"/>
              </a:lnSpc>
              <a:spcBef>
                <a:spcPts val="0"/>
              </a:spcBef>
              <a:spcAft>
                <a:spcPts val="1800"/>
              </a:spcAft>
              <a:buClrTx/>
              <a:buSzPct val="90000"/>
              <a:buFont typeface="Wingdings" pitchFamily="2" charset="2"/>
              <a:buChar char="Ø"/>
              <a:tabLst/>
              <a:defRPr/>
            </a:pP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The producer onboards the data and persists the metadata in its local </a:t>
            </a:r>
            <a:r>
              <a:rPr kumimoji="0" lang="en-NZ" sz="900" b="0" i="0" u="none" strike="noStrike" kern="1200" cap="none" spc="0" normalizeH="0" baseline="0" noProof="0" dirty="0" err="1">
                <a:ln>
                  <a:noFill/>
                </a:ln>
                <a:solidFill>
                  <a:srgbClr val="000000">
                    <a:lumMod val="90000"/>
                    <a:lumOff val="10000"/>
                  </a:srgbClr>
                </a:solidFill>
                <a:effectLst/>
                <a:uLnTx/>
                <a:uFillTx/>
                <a:latin typeface="Amazon Ember Display" panose="020F0603020204020204" pitchFamily="34" charset="0"/>
                <a:ea typeface="+mn-ea"/>
                <a:cs typeface="+mn-cs"/>
              </a:rPr>
              <a:t>catalog</a:t>
            </a: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 </a:t>
            </a:r>
            <a:r>
              <a:rPr kumimoji="0" lang="en-NZ" sz="900" b="0" i="0" u="none" strike="noStrike" kern="1200" cap="none" spc="0" normalizeH="0" baseline="0" noProof="0" dirty="0" err="1">
                <a:ln>
                  <a:noFill/>
                </a:ln>
                <a:solidFill>
                  <a:srgbClr val="000000">
                    <a:lumMod val="90000"/>
                    <a:lumOff val="10000"/>
                  </a:srgbClr>
                </a:solidFill>
                <a:effectLst/>
                <a:uLnTx/>
                <a:uFillTx/>
                <a:latin typeface="Amazon Ember Display" panose="020F0603020204020204" pitchFamily="34" charset="0"/>
                <a:ea typeface="+mn-ea"/>
                <a:cs typeface="+mn-cs"/>
              </a:rPr>
              <a:t>a.k.a</a:t>
            </a: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 the Domain </a:t>
            </a:r>
            <a:r>
              <a:rPr kumimoji="0" lang="en-NZ" sz="900" b="0" i="0" u="none" strike="noStrike" kern="1200" cap="none" spc="0" normalizeH="0" baseline="0" noProof="0" dirty="0" err="1">
                <a:ln>
                  <a:noFill/>
                </a:ln>
                <a:solidFill>
                  <a:srgbClr val="000000">
                    <a:lumMod val="90000"/>
                    <a:lumOff val="10000"/>
                  </a:srgbClr>
                </a:solidFill>
                <a:effectLst/>
                <a:uLnTx/>
                <a:uFillTx/>
                <a:latin typeface="Amazon Ember Display" panose="020F0603020204020204" pitchFamily="34" charset="0"/>
                <a:ea typeface="+mn-ea"/>
                <a:cs typeface="+mn-cs"/>
              </a:rPr>
              <a:t>Catalog</a:t>
            </a: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 It also publishes the metadata onto the Centralized Data </a:t>
            </a:r>
            <a:r>
              <a:rPr kumimoji="0" lang="en-NZ" sz="900" b="0" i="0" u="none" strike="noStrike" kern="1200" cap="none" spc="0" normalizeH="0" baseline="0" noProof="0" dirty="0" err="1">
                <a:ln>
                  <a:noFill/>
                </a:ln>
                <a:solidFill>
                  <a:srgbClr val="000000">
                    <a:lumMod val="90000"/>
                    <a:lumOff val="10000"/>
                  </a:srgbClr>
                </a:solidFill>
                <a:effectLst/>
                <a:uLnTx/>
                <a:uFillTx/>
                <a:latin typeface="Amazon Ember Display" panose="020F0603020204020204" pitchFamily="34" charset="0"/>
                <a:ea typeface="+mn-ea"/>
                <a:cs typeface="+mn-cs"/>
              </a:rPr>
              <a:t>Catalog</a:t>
            </a: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a:t>
            </a:r>
          </a:p>
          <a:p>
            <a:pPr marL="171450" marR="0" lvl="0" indent="-171450" algn="l" defTabSz="914400" rtl="0" eaLnBrk="1" fontAlgn="auto" latinLnBrk="0" hangingPunct="1">
              <a:lnSpc>
                <a:spcPct val="90000"/>
              </a:lnSpc>
              <a:spcBef>
                <a:spcPts val="0"/>
              </a:spcBef>
              <a:spcAft>
                <a:spcPts val="1800"/>
              </a:spcAft>
              <a:buClrTx/>
              <a:buSzPct val="90000"/>
              <a:buFont typeface="Wingdings" pitchFamily="2" charset="2"/>
              <a:buChar char="Ø"/>
              <a:tabLst/>
              <a:defRPr/>
            </a:pP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consumer can access the Centralized Data </a:t>
            </a:r>
            <a:r>
              <a:rPr kumimoji="0" lang="en-NZ" sz="900" b="0" i="0" u="none" strike="noStrike" kern="1200" cap="none" spc="0" normalizeH="0" baseline="0" noProof="0" dirty="0" err="1">
                <a:ln>
                  <a:noFill/>
                </a:ln>
                <a:solidFill>
                  <a:srgbClr val="000000">
                    <a:lumMod val="90000"/>
                    <a:lumOff val="10000"/>
                  </a:srgbClr>
                </a:solidFill>
                <a:effectLst/>
                <a:uLnTx/>
                <a:uFillTx/>
                <a:latin typeface="Amazon Ember Display" panose="020F0603020204020204" pitchFamily="34" charset="0"/>
                <a:ea typeface="+mn-ea"/>
                <a:cs typeface="+mn-cs"/>
              </a:rPr>
              <a:t>Catalog</a:t>
            </a: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 and view the metadata (not the data) of the datasets published by producers.  </a:t>
            </a:r>
          </a:p>
          <a:p>
            <a:pPr marL="171450" marR="0" lvl="0" indent="-171450" algn="l" defTabSz="914400" rtl="0" eaLnBrk="1" fontAlgn="auto" latinLnBrk="0" hangingPunct="1">
              <a:lnSpc>
                <a:spcPct val="90000"/>
              </a:lnSpc>
              <a:spcBef>
                <a:spcPts val="0"/>
              </a:spcBef>
              <a:spcAft>
                <a:spcPts val="1800"/>
              </a:spcAft>
              <a:buClrTx/>
              <a:buSzPct val="90000"/>
              <a:buFont typeface="Wingdings" pitchFamily="2" charset="2"/>
              <a:buChar char="Ø"/>
              <a:tabLst/>
              <a:defRPr/>
            </a:pP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A consumer can request access to datasets which is then approved or rejected by the Data Owner of the corresponding Data Domain.</a:t>
            </a:r>
          </a:p>
          <a:p>
            <a:pPr marL="171450" marR="0" lvl="0" indent="-171450" algn="l" defTabSz="914400" rtl="0" eaLnBrk="1" fontAlgn="auto" latinLnBrk="0" hangingPunct="1">
              <a:lnSpc>
                <a:spcPct val="90000"/>
              </a:lnSpc>
              <a:spcBef>
                <a:spcPts val="0"/>
              </a:spcBef>
              <a:spcAft>
                <a:spcPts val="1800"/>
              </a:spcAft>
              <a:buClrTx/>
              <a:buSzPct val="90000"/>
              <a:buFont typeface="Wingdings" pitchFamily="2" charset="2"/>
              <a:buChar char="Ø"/>
              <a:tabLst/>
              <a:defRPr/>
            </a:pP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Upon approval by the Data Owner, the consumer can start using the data assets over federated data reads for insights and analytics. The consumer manages data and insights Access Controls for the users within the domain.</a:t>
            </a:r>
          </a:p>
          <a:p>
            <a:pPr marL="171450" marR="0" lvl="0" indent="-171450" algn="l" defTabSz="914400" rtl="0" eaLnBrk="1" fontAlgn="auto" latinLnBrk="0" hangingPunct="1">
              <a:lnSpc>
                <a:spcPct val="90000"/>
              </a:lnSpc>
              <a:spcBef>
                <a:spcPts val="0"/>
              </a:spcBef>
              <a:spcAft>
                <a:spcPts val="1800"/>
              </a:spcAft>
              <a:buClrTx/>
              <a:buSzPct val="90000"/>
              <a:buFont typeface="Wingdings" pitchFamily="2" charset="2"/>
              <a:buChar char="Ø"/>
              <a:tabLst/>
              <a:defRPr/>
            </a:pP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Optionally, the Consumer may chose to publish data products back to the Centralized Data </a:t>
            </a:r>
            <a:r>
              <a:rPr kumimoji="0" lang="en-NZ" sz="900" b="0" i="0" u="none" strike="noStrike" kern="1200" cap="none" spc="0" normalizeH="0" baseline="0" noProof="0" dirty="0" err="1">
                <a:ln>
                  <a:noFill/>
                </a:ln>
                <a:solidFill>
                  <a:srgbClr val="000000">
                    <a:lumMod val="90000"/>
                    <a:lumOff val="10000"/>
                  </a:srgbClr>
                </a:solidFill>
                <a:effectLst/>
                <a:uLnTx/>
                <a:uFillTx/>
                <a:latin typeface="Amazon Ember Display" panose="020F0603020204020204" pitchFamily="34" charset="0"/>
                <a:ea typeface="+mn-ea"/>
                <a:cs typeface="+mn-cs"/>
              </a:rPr>
              <a:t>Catalog</a:t>
            </a:r>
            <a:r>
              <a:rPr kumimoji="0" lang="en-NZ"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rPr>
              <a:t> </a:t>
            </a:r>
            <a:endParaRPr kumimoji="0" lang="en-US" sz="900" b="0" i="0" u="none" strike="noStrike" kern="1200" cap="none" spc="0" normalizeH="0" baseline="0" noProof="0" dirty="0">
              <a:ln>
                <a:noFill/>
              </a:ln>
              <a:solidFill>
                <a:srgbClr val="000000">
                  <a:lumMod val="90000"/>
                  <a:lumOff val="10000"/>
                </a:srgbClr>
              </a:solidFill>
              <a:effectLst/>
              <a:uLnTx/>
              <a:uFillTx/>
              <a:latin typeface="Amazon Ember Display" panose="020F0603020204020204" pitchFamily="34" charset="0"/>
              <a:ea typeface="+mn-ea"/>
              <a:cs typeface="+mn-cs"/>
            </a:endParaRPr>
          </a:p>
        </p:txBody>
      </p:sp>
      <p:pic>
        <p:nvPicPr>
          <p:cNvPr id="5" name="Picture 4">
            <a:extLst>
              <a:ext uri="{FF2B5EF4-FFF2-40B4-BE49-F238E27FC236}">
                <a16:creationId xmlns:a16="http://schemas.microsoft.com/office/drawing/2014/main" id="{BAF30955-8951-9F1D-F8C5-1650308E4260}"/>
              </a:ext>
            </a:extLst>
          </p:cNvPr>
          <p:cNvPicPr>
            <a:picLocks noChangeAspect="1"/>
          </p:cNvPicPr>
          <p:nvPr/>
        </p:nvPicPr>
        <p:blipFill>
          <a:blip r:embed="rId3"/>
          <a:stretch>
            <a:fillRect/>
          </a:stretch>
        </p:blipFill>
        <p:spPr>
          <a:xfrm>
            <a:off x="2817845" y="1350946"/>
            <a:ext cx="8935004" cy="4031198"/>
          </a:xfrm>
          <a:prstGeom prst="rect">
            <a:avLst/>
          </a:prstGeom>
        </p:spPr>
      </p:pic>
      <p:sp>
        <p:nvSpPr>
          <p:cNvPr id="3" name="TextBox 2">
            <a:extLst>
              <a:ext uri="{FF2B5EF4-FFF2-40B4-BE49-F238E27FC236}">
                <a16:creationId xmlns:a16="http://schemas.microsoft.com/office/drawing/2014/main" id="{F9B4E0A5-B2C6-5733-0295-501939676520}"/>
              </a:ext>
            </a:extLst>
          </p:cNvPr>
          <p:cNvSpPr txBox="1"/>
          <p:nvPr/>
        </p:nvSpPr>
        <p:spPr>
          <a:xfrm>
            <a:off x="406400" y="5592952"/>
            <a:ext cx="11611428" cy="945160"/>
          </a:xfrm>
          <a:prstGeom prst="rect">
            <a:avLst/>
          </a:prstGeom>
          <a:noFill/>
        </p:spPr>
        <p:txBody>
          <a:bodyPr wrap="square" rtlCol="0">
            <a:spAutoFit/>
          </a:bodyPr>
          <a:lstStyle/>
          <a:p>
            <a:r>
              <a:rPr lang="en-NZ" sz="1800" i="1" dirty="0">
                <a:solidFill>
                  <a:schemeClr val="tx1">
                    <a:lumMod val="75000"/>
                    <a:lumOff val="25000"/>
                  </a:schemeClr>
                </a:solidFill>
              </a:rPr>
              <a:t>Data Mesh is an adoption pattern for Data Platforms that </a:t>
            </a:r>
            <a:r>
              <a:rPr lang="en-NZ" sz="1800" b="1" i="1" dirty="0">
                <a:solidFill>
                  <a:schemeClr val="tx1">
                    <a:lumMod val="75000"/>
                    <a:lumOff val="25000"/>
                  </a:schemeClr>
                </a:solidFill>
              </a:rPr>
              <a:t>de-centralizes creation and management of data </a:t>
            </a:r>
            <a:r>
              <a:rPr lang="en-NZ" sz="1800" i="1" dirty="0">
                <a:solidFill>
                  <a:schemeClr val="tx1">
                    <a:lumMod val="75000"/>
                    <a:lumOff val="25000"/>
                  </a:schemeClr>
                </a:solidFill>
              </a:rPr>
              <a:t>assets, while </a:t>
            </a:r>
            <a:r>
              <a:rPr lang="en-NZ" sz="1800" b="1" i="1" dirty="0">
                <a:solidFill>
                  <a:schemeClr val="tx1">
                    <a:lumMod val="75000"/>
                    <a:lumOff val="25000"/>
                  </a:schemeClr>
                </a:solidFill>
              </a:rPr>
              <a:t>centralizing the governance </a:t>
            </a:r>
            <a:r>
              <a:rPr lang="en-NZ" sz="1800" i="1" dirty="0">
                <a:solidFill>
                  <a:schemeClr val="tx1">
                    <a:lumMod val="75000"/>
                    <a:lumOff val="25000"/>
                  </a:schemeClr>
                </a:solidFill>
              </a:rPr>
              <a:t>for sharing data products within an enterprise.</a:t>
            </a:r>
          </a:p>
          <a:p>
            <a:endParaRPr lang="en-US" dirty="0"/>
          </a:p>
        </p:txBody>
      </p:sp>
    </p:spTree>
    <p:extLst>
      <p:ext uri="{BB962C8B-B14F-4D97-AF65-F5344CB8AC3E}">
        <p14:creationId xmlns:p14="http://schemas.microsoft.com/office/powerpoint/2010/main" val="240975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9E21-F446-2C12-E574-828851F5B853}"/>
              </a:ext>
            </a:extLst>
          </p:cNvPr>
          <p:cNvSpPr>
            <a:spLocks noGrp="1"/>
          </p:cNvSpPr>
          <p:nvPr>
            <p:ph type="title"/>
          </p:nvPr>
        </p:nvSpPr>
        <p:spPr>
          <a:xfrm>
            <a:off x="838200" y="365125"/>
            <a:ext cx="6370983" cy="1325563"/>
          </a:xfrm>
        </p:spPr>
        <p:txBody>
          <a:bodyPr/>
          <a:lstStyle/>
          <a:p>
            <a:r>
              <a:rPr lang="en-US" dirty="0"/>
              <a:t>Customer Data Platform (CDP)  </a:t>
            </a:r>
          </a:p>
        </p:txBody>
      </p:sp>
      <p:pic>
        <p:nvPicPr>
          <p:cNvPr id="6146" name="Picture 2">
            <a:extLst>
              <a:ext uri="{FF2B5EF4-FFF2-40B4-BE49-F238E27FC236}">
                <a16:creationId xmlns:a16="http://schemas.microsoft.com/office/drawing/2014/main" id="{B6901866-BDEB-8B35-A065-6A50560B48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954" y="1690687"/>
            <a:ext cx="4258689" cy="32639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CD964C-FB1C-8867-FB47-05BB7F5538A0}"/>
              </a:ext>
            </a:extLst>
          </p:cNvPr>
          <p:cNvSpPr txBox="1"/>
          <p:nvPr/>
        </p:nvSpPr>
        <p:spPr>
          <a:xfrm>
            <a:off x="838200" y="5685183"/>
            <a:ext cx="3837654" cy="369332"/>
          </a:xfrm>
          <a:prstGeom prst="rect">
            <a:avLst/>
          </a:prstGeom>
          <a:noFill/>
        </p:spPr>
        <p:txBody>
          <a:bodyPr wrap="none" rtlCol="0">
            <a:spAutoFit/>
          </a:bodyPr>
          <a:lstStyle/>
          <a:p>
            <a:r>
              <a:rPr lang="en-US" dirty="0"/>
              <a:t>Progression of Marketing technologies </a:t>
            </a:r>
          </a:p>
        </p:txBody>
      </p:sp>
      <p:sp>
        <p:nvSpPr>
          <p:cNvPr id="5" name="TextBox 4">
            <a:extLst>
              <a:ext uri="{FF2B5EF4-FFF2-40B4-BE49-F238E27FC236}">
                <a16:creationId xmlns:a16="http://schemas.microsoft.com/office/drawing/2014/main" id="{1738075F-3C3F-D142-E704-1E0240F78EC7}"/>
              </a:ext>
            </a:extLst>
          </p:cNvPr>
          <p:cNvSpPr txBox="1"/>
          <p:nvPr/>
        </p:nvSpPr>
        <p:spPr>
          <a:xfrm>
            <a:off x="5796397" y="1537252"/>
            <a:ext cx="5791199" cy="3539430"/>
          </a:xfrm>
          <a:prstGeom prst="rect">
            <a:avLst/>
          </a:prstGeom>
          <a:noFill/>
        </p:spPr>
        <p:txBody>
          <a:bodyPr wrap="square" rtlCol="0">
            <a:spAutoFit/>
          </a:bodyPr>
          <a:lstStyle/>
          <a:p>
            <a:r>
              <a:rPr lang="en-US" sz="2800" b="0" i="0" dirty="0">
                <a:solidFill>
                  <a:srgbClr val="161513"/>
                </a:solidFill>
                <a:effectLst/>
                <a:latin typeface="OracleSansVF"/>
              </a:rPr>
              <a:t>A </a:t>
            </a:r>
            <a:r>
              <a:rPr lang="en-US" sz="2800" b="0" i="0" u="none" strike="noStrike" dirty="0">
                <a:solidFill>
                  <a:srgbClr val="006B8F"/>
                </a:solidFill>
                <a:effectLst/>
                <a:latin typeface="OracleSansVF"/>
                <a:hlinkClick r:id="rId3"/>
              </a:rPr>
              <a:t>customer data platform (CDP)</a:t>
            </a:r>
            <a:r>
              <a:rPr lang="en-US" sz="2800" b="0" i="0" dirty="0">
                <a:solidFill>
                  <a:srgbClr val="161513"/>
                </a:solidFill>
                <a:effectLst/>
                <a:latin typeface="OracleSansVF"/>
              </a:rPr>
              <a:t> is a data management system that consolidates and integrates data from multiple channels and sources to build </a:t>
            </a:r>
            <a:r>
              <a:rPr lang="en-US" sz="2800" b="1" i="0" dirty="0">
                <a:solidFill>
                  <a:srgbClr val="161513"/>
                </a:solidFill>
                <a:effectLst/>
                <a:latin typeface="OracleSansVF"/>
              </a:rPr>
              <a:t>a single, unified profile around each customer </a:t>
            </a:r>
            <a:r>
              <a:rPr lang="en-US" sz="2800" i="0" dirty="0">
                <a:solidFill>
                  <a:srgbClr val="161513"/>
                </a:solidFill>
                <a:effectLst/>
                <a:latin typeface="OracleSansVF"/>
              </a:rPr>
              <a:t>(CAR – customer analytics record)</a:t>
            </a:r>
            <a:r>
              <a:rPr lang="en-US" sz="2800" b="0" i="0" dirty="0">
                <a:solidFill>
                  <a:srgbClr val="161513"/>
                </a:solidFill>
                <a:effectLst/>
                <a:latin typeface="OracleSansVF"/>
              </a:rPr>
              <a:t>. This data is then used to </a:t>
            </a:r>
            <a:r>
              <a:rPr lang="en-US" sz="2800" b="1" i="0" dirty="0">
                <a:solidFill>
                  <a:srgbClr val="161513"/>
                </a:solidFill>
                <a:effectLst/>
                <a:latin typeface="OracleSansVF"/>
              </a:rPr>
              <a:t>personalize marketing messages.</a:t>
            </a:r>
            <a:endParaRPr lang="en-US" sz="2800" b="1" dirty="0"/>
          </a:p>
        </p:txBody>
      </p:sp>
    </p:spTree>
    <p:extLst>
      <p:ext uri="{BB962C8B-B14F-4D97-AF65-F5344CB8AC3E}">
        <p14:creationId xmlns:p14="http://schemas.microsoft.com/office/powerpoint/2010/main" val="2385720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8E76-18F0-22AD-DD0C-5E7CB66F905B}"/>
              </a:ext>
            </a:extLst>
          </p:cNvPr>
          <p:cNvSpPr>
            <a:spLocks noGrp="1"/>
          </p:cNvSpPr>
          <p:nvPr>
            <p:ph type="title"/>
          </p:nvPr>
        </p:nvSpPr>
        <p:spPr>
          <a:xfrm>
            <a:off x="1044593" y="400816"/>
            <a:ext cx="9922764" cy="1294228"/>
          </a:xfrm>
        </p:spPr>
        <p:txBody>
          <a:bodyPr/>
          <a:lstStyle/>
          <a:p>
            <a:r>
              <a:rPr lang="en-US" dirty="0"/>
              <a:t>How should we manage data platform ?</a:t>
            </a:r>
          </a:p>
        </p:txBody>
      </p:sp>
      <p:pic>
        <p:nvPicPr>
          <p:cNvPr id="2050" name="Picture 2" descr="Data Management for Certification — Modelware Systems">
            <a:extLst>
              <a:ext uri="{FF2B5EF4-FFF2-40B4-BE49-F238E27FC236}">
                <a16:creationId xmlns:a16="http://schemas.microsoft.com/office/drawing/2014/main" id="{0132862A-5B0C-B8C6-8018-1F4A1113B7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5915" y="2939108"/>
            <a:ext cx="6787200" cy="34164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EF4EBE-49F1-6743-A328-266E4D74A201}"/>
              </a:ext>
            </a:extLst>
          </p:cNvPr>
          <p:cNvSpPr/>
          <p:nvPr/>
        </p:nvSpPr>
        <p:spPr>
          <a:xfrm>
            <a:off x="123371" y="684917"/>
            <a:ext cx="12148457" cy="2123658"/>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endParaRPr lang="en-US" sz="3200" dirty="0">
              <a:latin typeface="Graphik Web"/>
            </a:endParaRPr>
          </a:p>
          <a:p>
            <a:endParaRPr lang="en-US" sz="3200" dirty="0">
              <a:solidFill>
                <a:schemeClr val="bg1"/>
              </a:solidFill>
              <a:latin typeface="Graphik Web"/>
            </a:endParaRPr>
          </a:p>
          <a:p>
            <a:r>
              <a:rPr lang="en-US" sz="1600" b="1" dirty="0">
                <a:solidFill>
                  <a:schemeClr val="accent1"/>
                </a:solidFill>
                <a:latin typeface="Graphik Web"/>
              </a:rPr>
              <a:t>“</a:t>
            </a:r>
            <a:r>
              <a:rPr lang="en-US" sz="1600" dirty="0">
                <a:latin typeface="Graphik Web"/>
              </a:rPr>
              <a:t>Data strategy is a plan of data management projects that </a:t>
            </a:r>
            <a:r>
              <a:rPr lang="en-US" sz="1600" dirty="0">
                <a:solidFill>
                  <a:schemeClr val="accent3">
                    <a:lumMod val="60000"/>
                    <a:lumOff val="40000"/>
                  </a:schemeClr>
                </a:solidFill>
                <a:latin typeface="Graphik Web"/>
              </a:rPr>
              <a:t>support business goals</a:t>
            </a:r>
            <a:r>
              <a:rPr lang="en-US" sz="1600" dirty="0">
                <a:latin typeface="Graphik Web"/>
              </a:rPr>
              <a:t>. This strategy includes technology, along with improvements or changes to the </a:t>
            </a:r>
            <a:r>
              <a:rPr lang="en-US" sz="1600" dirty="0">
                <a:solidFill>
                  <a:schemeClr val="accent3">
                    <a:lumMod val="60000"/>
                    <a:lumOff val="40000"/>
                  </a:schemeClr>
                </a:solidFill>
                <a:latin typeface="Graphik Web"/>
              </a:rPr>
              <a:t>organization, processes and policies</a:t>
            </a:r>
            <a:r>
              <a:rPr lang="en-US" sz="1600" dirty="0">
                <a:solidFill>
                  <a:schemeClr val="bg1"/>
                </a:solidFill>
                <a:latin typeface="Graphik Web"/>
              </a:rPr>
              <a:t>.</a:t>
            </a:r>
            <a:r>
              <a:rPr lang="en-US" sz="1600" b="1" dirty="0">
                <a:solidFill>
                  <a:schemeClr val="accent1"/>
                </a:solidFill>
                <a:latin typeface="Graphik Web"/>
              </a:rPr>
              <a:t>”</a:t>
            </a:r>
          </a:p>
          <a:p>
            <a:r>
              <a:rPr lang="en-US" dirty="0">
                <a:latin typeface="Graphik Web"/>
              </a:rPr>
              <a:t>														</a:t>
            </a:r>
            <a:r>
              <a:rPr lang="en-US" sz="3600" b="1" dirty="0">
                <a:solidFill>
                  <a:schemeClr val="accent3">
                    <a:lumMod val="60000"/>
                    <a:lumOff val="40000"/>
                  </a:schemeClr>
                </a:solidFill>
                <a:latin typeface="Graphik Web"/>
              </a:rPr>
              <a:t>Gartner</a:t>
            </a:r>
            <a:endParaRPr lang="en-US" b="1" dirty="0">
              <a:solidFill>
                <a:schemeClr val="accent3">
                  <a:lumMod val="60000"/>
                  <a:lumOff val="40000"/>
                </a:schemeClr>
              </a:solidFill>
              <a:latin typeface="Graphik Web"/>
            </a:endParaRPr>
          </a:p>
        </p:txBody>
      </p:sp>
    </p:spTree>
    <p:extLst>
      <p:ext uri="{BB962C8B-B14F-4D97-AF65-F5344CB8AC3E}">
        <p14:creationId xmlns:p14="http://schemas.microsoft.com/office/powerpoint/2010/main" val="2676572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7BD7-481D-324A-3D18-8E250CA1A2CA}"/>
              </a:ext>
            </a:extLst>
          </p:cNvPr>
          <p:cNvSpPr>
            <a:spLocks noGrp="1"/>
          </p:cNvSpPr>
          <p:nvPr>
            <p:ph type="title"/>
          </p:nvPr>
        </p:nvSpPr>
        <p:spPr>
          <a:xfrm>
            <a:off x="872005" y="234034"/>
            <a:ext cx="9922764" cy="1294228"/>
          </a:xfrm>
        </p:spPr>
        <p:txBody>
          <a:bodyPr/>
          <a:lstStyle/>
          <a:p>
            <a:r>
              <a:rPr lang="en-US" dirty="0"/>
              <a:t>COMMON MANAGE DATA WORKLOAD</a:t>
            </a:r>
          </a:p>
        </p:txBody>
      </p:sp>
      <p:sp>
        <p:nvSpPr>
          <p:cNvPr id="3" name="Content Placeholder 2">
            <a:extLst>
              <a:ext uri="{FF2B5EF4-FFF2-40B4-BE49-F238E27FC236}">
                <a16:creationId xmlns:a16="http://schemas.microsoft.com/office/drawing/2014/main" id="{13BE45B7-06DD-0619-D879-CB52B96F3E51}"/>
              </a:ext>
            </a:extLst>
          </p:cNvPr>
          <p:cNvSpPr>
            <a:spLocks noGrp="1"/>
          </p:cNvSpPr>
          <p:nvPr>
            <p:ph idx="1"/>
          </p:nvPr>
        </p:nvSpPr>
        <p:spPr>
          <a:xfrm>
            <a:off x="996696" y="2032141"/>
            <a:ext cx="9922764" cy="3838722"/>
          </a:xfrm>
        </p:spPr>
        <p:txBody>
          <a:bodyPr/>
          <a:lstStyle/>
          <a:p>
            <a:r>
              <a:rPr lang="en-US" dirty="0"/>
              <a:t>Integrate </a:t>
            </a:r>
            <a:r>
              <a:rPr lang="en-US" dirty="0" err="1"/>
              <a:t>governane</a:t>
            </a:r>
            <a:endParaRPr lang="en-US" dirty="0"/>
          </a:p>
          <a:p>
            <a:r>
              <a:rPr lang="en-US" dirty="0"/>
              <a:t>Data Catalog for managing data cycle, data discovery, and data access</a:t>
            </a:r>
          </a:p>
          <a:p>
            <a:r>
              <a:rPr lang="en-US" dirty="0"/>
              <a:t>Control table for the control plane to orchestrate data pipelines</a:t>
            </a:r>
          </a:p>
          <a:p>
            <a:r>
              <a:rPr lang="en-US" dirty="0"/>
              <a:t>PII Data handling</a:t>
            </a:r>
          </a:p>
        </p:txBody>
      </p:sp>
    </p:spTree>
    <p:extLst>
      <p:ext uri="{BB962C8B-B14F-4D97-AF65-F5344CB8AC3E}">
        <p14:creationId xmlns:p14="http://schemas.microsoft.com/office/powerpoint/2010/main" val="51958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ABFA-776F-497A-3E22-0FB3797CB38A}"/>
              </a:ext>
            </a:extLst>
          </p:cNvPr>
          <p:cNvSpPr>
            <a:spLocks noGrp="1"/>
          </p:cNvSpPr>
          <p:nvPr>
            <p:ph type="title"/>
          </p:nvPr>
        </p:nvSpPr>
        <p:spPr/>
        <p:txBody>
          <a:bodyPr/>
          <a:lstStyle/>
          <a:p>
            <a:r>
              <a:rPr lang="en-US" dirty="0"/>
              <a:t>Relation of DQ, DG and Meta Management</a:t>
            </a:r>
          </a:p>
        </p:txBody>
      </p:sp>
      <p:pic>
        <p:nvPicPr>
          <p:cNvPr id="5" name="Content Placeholder 4">
            <a:extLst>
              <a:ext uri="{FF2B5EF4-FFF2-40B4-BE49-F238E27FC236}">
                <a16:creationId xmlns:a16="http://schemas.microsoft.com/office/drawing/2014/main" id="{3B2CA31E-2121-B2A1-3687-5103DA4DF293}"/>
              </a:ext>
            </a:extLst>
          </p:cNvPr>
          <p:cNvPicPr>
            <a:picLocks noGrp="1" noChangeAspect="1"/>
          </p:cNvPicPr>
          <p:nvPr>
            <p:ph idx="1"/>
          </p:nvPr>
        </p:nvPicPr>
        <p:blipFill>
          <a:blip r:embed="rId2"/>
          <a:stretch>
            <a:fillRect/>
          </a:stretch>
        </p:blipFill>
        <p:spPr>
          <a:xfrm>
            <a:off x="1295359" y="2554240"/>
            <a:ext cx="7270028" cy="3838575"/>
          </a:xfrm>
        </p:spPr>
      </p:pic>
    </p:spTree>
    <p:extLst>
      <p:ext uri="{BB962C8B-B14F-4D97-AF65-F5344CB8AC3E}">
        <p14:creationId xmlns:p14="http://schemas.microsoft.com/office/powerpoint/2010/main" val="1441565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A6A2E0-18A1-4B22-8F61-5E162B674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1B555-460F-7770-35BF-BC5DB30DD726}"/>
              </a:ext>
            </a:extLst>
          </p:cNvPr>
          <p:cNvSpPr>
            <a:spLocks noGrp="1"/>
          </p:cNvSpPr>
          <p:nvPr>
            <p:ph type="title"/>
          </p:nvPr>
        </p:nvSpPr>
        <p:spPr>
          <a:xfrm>
            <a:off x="1088136" y="1090244"/>
            <a:ext cx="9764591" cy="2338756"/>
          </a:xfrm>
        </p:spPr>
        <p:txBody>
          <a:bodyPr anchor="t">
            <a:normAutofit/>
          </a:bodyPr>
          <a:lstStyle/>
          <a:p>
            <a:r>
              <a:rPr lang="en-US" sz="4000" dirty="0"/>
              <a:t>Data Management</a:t>
            </a:r>
          </a:p>
        </p:txBody>
      </p:sp>
      <p:cxnSp>
        <p:nvCxnSpPr>
          <p:cNvPr id="11" name="Straight Connector 10">
            <a:extLst>
              <a:ext uri="{FF2B5EF4-FFF2-40B4-BE49-F238E27FC236}">
                <a16:creationId xmlns:a16="http://schemas.microsoft.com/office/drawing/2014/main" id="{8F5909CB-6CD3-45DF-9920-8D81824854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7244"/>
            <a:ext cx="804195" cy="0"/>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5">
            <a:extLst>
              <a:ext uri="{FF2B5EF4-FFF2-40B4-BE49-F238E27FC236}">
                <a16:creationId xmlns:a16="http://schemas.microsoft.com/office/drawing/2014/main" id="{0F030943-40E0-3745-C636-6F9957FAD04B}"/>
              </a:ext>
            </a:extLst>
          </p:cNvPr>
          <p:cNvGraphicFramePr>
            <a:graphicFrameLocks noGrp="1"/>
          </p:cNvGraphicFramePr>
          <p:nvPr>
            <p:ph idx="1"/>
            <p:extLst>
              <p:ext uri="{D42A27DB-BD31-4B8C-83A1-F6EECF244321}">
                <p14:modId xmlns:p14="http://schemas.microsoft.com/office/powerpoint/2010/main" val="2790086541"/>
              </p:ext>
            </p:extLst>
          </p:nvPr>
        </p:nvGraphicFramePr>
        <p:xfrm>
          <a:off x="-131261" y="2103261"/>
          <a:ext cx="9922764" cy="3838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8A2CCD1-E068-5FC1-F81F-C8643D1D5A2C}"/>
              </a:ext>
            </a:extLst>
          </p:cNvPr>
          <p:cNvSpPr txBox="1"/>
          <p:nvPr/>
        </p:nvSpPr>
        <p:spPr>
          <a:xfrm>
            <a:off x="9305365" y="1570615"/>
            <a:ext cx="2549562" cy="4524315"/>
          </a:xfrm>
          <a:prstGeom prst="rect">
            <a:avLst/>
          </a:prstGeom>
          <a:noFill/>
        </p:spPr>
        <p:txBody>
          <a:bodyPr wrap="square" rtlCol="0">
            <a:spAutoFit/>
          </a:bodyPr>
          <a:lstStyle/>
          <a:p>
            <a:r>
              <a:rPr lang="en-US" dirty="0"/>
              <a:t>Deliverables :</a:t>
            </a:r>
          </a:p>
          <a:p>
            <a:r>
              <a:rPr lang="en-US" b="1" dirty="0">
                <a:solidFill>
                  <a:srgbClr val="FF0000"/>
                </a:solidFill>
              </a:rPr>
              <a:t>- DQ Framework</a:t>
            </a:r>
          </a:p>
          <a:p>
            <a:r>
              <a:rPr lang="en-US" b="1" dirty="0">
                <a:solidFill>
                  <a:srgbClr val="FF0000"/>
                </a:solidFill>
              </a:rPr>
              <a:t>- DQ program</a:t>
            </a:r>
          </a:p>
          <a:p>
            <a:r>
              <a:rPr lang="en-US" dirty="0"/>
              <a:t>- Analyses from Data Profiling</a:t>
            </a:r>
          </a:p>
          <a:p>
            <a:r>
              <a:rPr lang="en-US" dirty="0"/>
              <a:t>- Recommendation</a:t>
            </a:r>
          </a:p>
          <a:p>
            <a:r>
              <a:rPr lang="en-US" dirty="0"/>
              <a:t>- DQM procedures</a:t>
            </a:r>
          </a:p>
          <a:p>
            <a:r>
              <a:rPr lang="en-US" dirty="0"/>
              <a:t>- DQ reports</a:t>
            </a:r>
          </a:p>
          <a:p>
            <a:r>
              <a:rPr lang="en-US" dirty="0"/>
              <a:t>- DQ SLA</a:t>
            </a:r>
          </a:p>
          <a:p>
            <a:r>
              <a:rPr lang="en-US" dirty="0"/>
              <a:t>- </a:t>
            </a:r>
            <a:r>
              <a:rPr lang="en-US" dirty="0">
                <a:solidFill>
                  <a:srgbClr val="FF0000"/>
                </a:solidFill>
              </a:rPr>
              <a:t>DQ Policies and guidelines</a:t>
            </a:r>
          </a:p>
          <a:p>
            <a:r>
              <a:rPr lang="en-US" dirty="0">
                <a:solidFill>
                  <a:srgbClr val="FF0000"/>
                </a:solidFill>
              </a:rPr>
              <a:t>- DQ Expectation</a:t>
            </a:r>
          </a:p>
          <a:p>
            <a:endParaRPr lang="en-US" dirty="0">
              <a:solidFill>
                <a:srgbClr val="FF0000"/>
              </a:solidFill>
            </a:endParaRPr>
          </a:p>
          <a:p>
            <a:r>
              <a:rPr lang="en-US" dirty="0">
                <a:solidFill>
                  <a:srgbClr val="FF0000"/>
                </a:solidFill>
              </a:rPr>
              <a:t>In red : Data Manager</a:t>
            </a:r>
          </a:p>
          <a:p>
            <a:endParaRPr lang="en-US" dirty="0"/>
          </a:p>
          <a:p>
            <a:endParaRPr lang="en-US" dirty="0"/>
          </a:p>
        </p:txBody>
      </p:sp>
    </p:spTree>
    <p:extLst>
      <p:ext uri="{BB962C8B-B14F-4D97-AF65-F5344CB8AC3E}">
        <p14:creationId xmlns:p14="http://schemas.microsoft.com/office/powerpoint/2010/main" val="1274725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24F2-88BD-FBEF-12C2-EAB6DB7BAD01}"/>
              </a:ext>
            </a:extLst>
          </p:cNvPr>
          <p:cNvSpPr>
            <a:spLocks noGrp="1"/>
          </p:cNvSpPr>
          <p:nvPr>
            <p:ph type="title"/>
          </p:nvPr>
        </p:nvSpPr>
        <p:spPr/>
        <p:txBody>
          <a:bodyPr/>
          <a:lstStyle/>
          <a:p>
            <a:r>
              <a:rPr lang="en-US" dirty="0"/>
              <a:t>Identify Data Issues - Interview</a:t>
            </a:r>
          </a:p>
        </p:txBody>
      </p:sp>
      <p:pic>
        <p:nvPicPr>
          <p:cNvPr id="9" name="Content Placeholder 8">
            <a:extLst>
              <a:ext uri="{FF2B5EF4-FFF2-40B4-BE49-F238E27FC236}">
                <a16:creationId xmlns:a16="http://schemas.microsoft.com/office/drawing/2014/main" id="{5CC446A0-B283-F540-8267-641D769B18C9}"/>
              </a:ext>
            </a:extLst>
          </p:cNvPr>
          <p:cNvPicPr>
            <a:picLocks noGrp="1" noChangeAspect="1"/>
          </p:cNvPicPr>
          <p:nvPr>
            <p:ph idx="1"/>
          </p:nvPr>
        </p:nvPicPr>
        <p:blipFill>
          <a:blip r:embed="rId2"/>
          <a:stretch>
            <a:fillRect/>
          </a:stretch>
        </p:blipFill>
        <p:spPr>
          <a:xfrm>
            <a:off x="625635" y="1929180"/>
            <a:ext cx="5904257" cy="3838575"/>
          </a:xfrm>
        </p:spPr>
      </p:pic>
      <p:pic>
        <p:nvPicPr>
          <p:cNvPr id="11" name="Picture 10">
            <a:extLst>
              <a:ext uri="{FF2B5EF4-FFF2-40B4-BE49-F238E27FC236}">
                <a16:creationId xmlns:a16="http://schemas.microsoft.com/office/drawing/2014/main" id="{8822D9A9-606B-4C17-B9DF-1CA796C8ADC0}"/>
              </a:ext>
            </a:extLst>
          </p:cNvPr>
          <p:cNvPicPr>
            <a:picLocks noChangeAspect="1"/>
          </p:cNvPicPr>
          <p:nvPr/>
        </p:nvPicPr>
        <p:blipFill>
          <a:blip r:embed="rId3"/>
          <a:stretch>
            <a:fillRect/>
          </a:stretch>
        </p:blipFill>
        <p:spPr>
          <a:xfrm>
            <a:off x="6626711" y="1929180"/>
            <a:ext cx="5381880" cy="4389500"/>
          </a:xfrm>
          <a:prstGeom prst="rect">
            <a:avLst/>
          </a:prstGeom>
        </p:spPr>
      </p:pic>
    </p:spTree>
    <p:extLst>
      <p:ext uri="{BB962C8B-B14F-4D97-AF65-F5344CB8AC3E}">
        <p14:creationId xmlns:p14="http://schemas.microsoft.com/office/powerpoint/2010/main" val="799945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31D0-76B8-6136-1ACD-9F1CA54F10FA}"/>
              </a:ext>
            </a:extLst>
          </p:cNvPr>
          <p:cNvSpPr>
            <a:spLocks noGrp="1"/>
          </p:cNvSpPr>
          <p:nvPr>
            <p:ph type="title"/>
          </p:nvPr>
        </p:nvSpPr>
        <p:spPr/>
        <p:txBody>
          <a:bodyPr/>
          <a:lstStyle/>
          <a:p>
            <a:r>
              <a:rPr lang="en-US" dirty="0"/>
              <a:t>DQ Expectation Playbook</a:t>
            </a:r>
          </a:p>
        </p:txBody>
      </p:sp>
      <p:pic>
        <p:nvPicPr>
          <p:cNvPr id="5" name="Content Placeholder 4">
            <a:extLst>
              <a:ext uri="{FF2B5EF4-FFF2-40B4-BE49-F238E27FC236}">
                <a16:creationId xmlns:a16="http://schemas.microsoft.com/office/drawing/2014/main" id="{4FA35251-43C5-62BE-53A4-194911310531}"/>
              </a:ext>
            </a:extLst>
          </p:cNvPr>
          <p:cNvPicPr>
            <a:picLocks noGrp="1" noChangeAspect="1"/>
          </p:cNvPicPr>
          <p:nvPr>
            <p:ph idx="1"/>
          </p:nvPr>
        </p:nvPicPr>
        <p:blipFill>
          <a:blip r:embed="rId2"/>
          <a:stretch>
            <a:fillRect/>
          </a:stretch>
        </p:blipFill>
        <p:spPr>
          <a:xfrm>
            <a:off x="1087438" y="2247206"/>
            <a:ext cx="9923462" cy="2863035"/>
          </a:xfrm>
        </p:spPr>
      </p:pic>
    </p:spTree>
    <p:extLst>
      <p:ext uri="{BB962C8B-B14F-4D97-AF65-F5344CB8AC3E}">
        <p14:creationId xmlns:p14="http://schemas.microsoft.com/office/powerpoint/2010/main" val="394889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1D9C-399D-9627-D231-1FB53C25EA4D}"/>
              </a:ext>
            </a:extLst>
          </p:cNvPr>
          <p:cNvSpPr>
            <a:spLocks noGrp="1"/>
          </p:cNvSpPr>
          <p:nvPr>
            <p:ph type="title"/>
          </p:nvPr>
        </p:nvSpPr>
        <p:spPr/>
        <p:txBody>
          <a:bodyPr/>
          <a:lstStyle/>
          <a:p>
            <a:r>
              <a:rPr lang="en-US" dirty="0"/>
              <a:t>5 NO</a:t>
            </a:r>
          </a:p>
        </p:txBody>
      </p:sp>
      <p:sp>
        <p:nvSpPr>
          <p:cNvPr id="3" name="Content Placeholder 2">
            <a:extLst>
              <a:ext uri="{FF2B5EF4-FFF2-40B4-BE49-F238E27FC236}">
                <a16:creationId xmlns:a16="http://schemas.microsoft.com/office/drawing/2014/main" id="{987136F4-1275-1E56-143A-1A2F5D2AD055}"/>
              </a:ext>
            </a:extLst>
          </p:cNvPr>
          <p:cNvSpPr>
            <a:spLocks noGrp="1"/>
          </p:cNvSpPr>
          <p:nvPr>
            <p:ph idx="1"/>
          </p:nvPr>
        </p:nvSpPr>
        <p:spPr>
          <a:xfrm>
            <a:off x="1088136" y="1929033"/>
            <a:ext cx="9922764" cy="3838722"/>
          </a:xfrm>
        </p:spPr>
        <p:txBody>
          <a:bodyPr/>
          <a:lstStyle/>
          <a:p>
            <a:r>
              <a:rPr lang="en-US" dirty="0"/>
              <a:t>No deep-dive in any tools for today’s session</a:t>
            </a:r>
          </a:p>
          <a:p>
            <a:r>
              <a:rPr lang="en-US" dirty="0"/>
              <a:t>There is no single best solution that fits all needs</a:t>
            </a:r>
          </a:p>
          <a:p>
            <a:r>
              <a:rPr lang="en-US" dirty="0"/>
              <a:t>There is no future-proof architecture</a:t>
            </a:r>
          </a:p>
          <a:p>
            <a:r>
              <a:rPr lang="en-US" dirty="0"/>
              <a:t>There is not a good enough answer to “what-if” questions</a:t>
            </a:r>
          </a:p>
          <a:p>
            <a:r>
              <a:rPr lang="en-US" dirty="0"/>
              <a:t>There is no stand-alone technical solution. All technical solution has to serve a particular business goal and value</a:t>
            </a:r>
          </a:p>
          <a:p>
            <a:endParaRPr lang="en-US" dirty="0"/>
          </a:p>
        </p:txBody>
      </p:sp>
    </p:spTree>
    <p:extLst>
      <p:ext uri="{BB962C8B-B14F-4D97-AF65-F5344CB8AC3E}">
        <p14:creationId xmlns:p14="http://schemas.microsoft.com/office/powerpoint/2010/main" val="1438597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8D7A0-916D-ED78-20F5-F95089EE5682}"/>
              </a:ext>
            </a:extLst>
          </p:cNvPr>
          <p:cNvSpPr>
            <a:spLocks noGrp="1"/>
          </p:cNvSpPr>
          <p:nvPr>
            <p:ph type="title"/>
          </p:nvPr>
        </p:nvSpPr>
        <p:spPr>
          <a:xfrm>
            <a:off x="1023481" y="600718"/>
            <a:ext cx="9922764" cy="1294228"/>
          </a:xfrm>
        </p:spPr>
        <p:txBody>
          <a:bodyPr/>
          <a:lstStyle/>
          <a:p>
            <a:r>
              <a:rPr lang="en-US" dirty="0"/>
              <a:t>Data Quality Dimension Usage Trends</a:t>
            </a:r>
          </a:p>
        </p:txBody>
      </p:sp>
      <p:pic>
        <p:nvPicPr>
          <p:cNvPr id="1026" name="Picture 2" descr="Dan Myers, MBA, IQCP (@kiwidankun) / X">
            <a:extLst>
              <a:ext uri="{FF2B5EF4-FFF2-40B4-BE49-F238E27FC236}">
                <a16:creationId xmlns:a16="http://schemas.microsoft.com/office/drawing/2014/main" id="{2C735909-59A7-CB77-66E9-561502192E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5606" y="1968837"/>
            <a:ext cx="6238139" cy="446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742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DD9B-0C31-9E7B-6218-C4350214E443}"/>
              </a:ext>
            </a:extLst>
          </p:cNvPr>
          <p:cNvSpPr>
            <a:spLocks noGrp="1"/>
          </p:cNvSpPr>
          <p:nvPr>
            <p:ph type="title"/>
          </p:nvPr>
        </p:nvSpPr>
        <p:spPr>
          <a:xfrm>
            <a:off x="894499" y="355348"/>
            <a:ext cx="5458699" cy="1294228"/>
          </a:xfrm>
        </p:spPr>
        <p:txBody>
          <a:bodyPr/>
          <a:lstStyle/>
          <a:p>
            <a:r>
              <a:rPr lang="en-US" dirty="0"/>
              <a:t>Dimension to Concept</a:t>
            </a:r>
          </a:p>
        </p:txBody>
      </p:sp>
      <p:pic>
        <p:nvPicPr>
          <p:cNvPr id="5" name="Content Placeholder 4">
            <a:extLst>
              <a:ext uri="{FF2B5EF4-FFF2-40B4-BE49-F238E27FC236}">
                <a16:creationId xmlns:a16="http://schemas.microsoft.com/office/drawing/2014/main" id="{79CEF2E7-03EC-4696-79CE-A57259EE5E2D}"/>
              </a:ext>
            </a:extLst>
          </p:cNvPr>
          <p:cNvPicPr>
            <a:picLocks noGrp="1" noChangeAspect="1"/>
          </p:cNvPicPr>
          <p:nvPr>
            <p:ph idx="1"/>
          </p:nvPr>
        </p:nvPicPr>
        <p:blipFill>
          <a:blip r:embed="rId2"/>
          <a:stretch>
            <a:fillRect/>
          </a:stretch>
        </p:blipFill>
        <p:spPr>
          <a:xfrm>
            <a:off x="200200" y="1649576"/>
            <a:ext cx="6607000" cy="3558848"/>
          </a:xfrm>
        </p:spPr>
      </p:pic>
      <p:pic>
        <p:nvPicPr>
          <p:cNvPr id="7" name="Picture 6">
            <a:extLst>
              <a:ext uri="{FF2B5EF4-FFF2-40B4-BE49-F238E27FC236}">
                <a16:creationId xmlns:a16="http://schemas.microsoft.com/office/drawing/2014/main" id="{62F2B94E-3149-7F91-34E5-240F4602FB3A}"/>
              </a:ext>
            </a:extLst>
          </p:cNvPr>
          <p:cNvPicPr>
            <a:picLocks noChangeAspect="1"/>
          </p:cNvPicPr>
          <p:nvPr/>
        </p:nvPicPr>
        <p:blipFill>
          <a:blip r:embed="rId3"/>
          <a:stretch>
            <a:fillRect/>
          </a:stretch>
        </p:blipFill>
        <p:spPr>
          <a:xfrm>
            <a:off x="6546835" y="0"/>
            <a:ext cx="5730039" cy="6858000"/>
          </a:xfrm>
          <a:prstGeom prst="rect">
            <a:avLst/>
          </a:prstGeom>
        </p:spPr>
      </p:pic>
    </p:spTree>
    <p:extLst>
      <p:ext uri="{BB962C8B-B14F-4D97-AF65-F5344CB8AC3E}">
        <p14:creationId xmlns:p14="http://schemas.microsoft.com/office/powerpoint/2010/main" val="2028228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2D81-386D-8539-2C78-AF896F353F1A}"/>
              </a:ext>
            </a:extLst>
          </p:cNvPr>
          <p:cNvSpPr>
            <a:spLocks noGrp="1"/>
          </p:cNvSpPr>
          <p:nvPr>
            <p:ph type="title"/>
          </p:nvPr>
        </p:nvSpPr>
        <p:spPr/>
        <p:txBody>
          <a:bodyPr/>
          <a:lstStyle/>
          <a:p>
            <a:r>
              <a:rPr lang="en-US" dirty="0"/>
              <a:t>Sample Data Quality Dimensions</a:t>
            </a:r>
          </a:p>
        </p:txBody>
      </p:sp>
      <p:pic>
        <p:nvPicPr>
          <p:cNvPr id="5" name="Content Placeholder 4" descr="A close-up of a data quality&#10;&#10;Description automatically generated">
            <a:extLst>
              <a:ext uri="{FF2B5EF4-FFF2-40B4-BE49-F238E27FC236}">
                <a16:creationId xmlns:a16="http://schemas.microsoft.com/office/drawing/2014/main" id="{E3F1EAE0-0238-7CB6-96B2-0BA0FD0F6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167" y="1640812"/>
            <a:ext cx="9498614" cy="5217188"/>
          </a:xfrm>
        </p:spPr>
      </p:pic>
    </p:spTree>
    <p:extLst>
      <p:ext uri="{BB962C8B-B14F-4D97-AF65-F5344CB8AC3E}">
        <p14:creationId xmlns:p14="http://schemas.microsoft.com/office/powerpoint/2010/main" val="614642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F978-7463-A833-D959-75EB5FFDDFF8}"/>
              </a:ext>
            </a:extLst>
          </p:cNvPr>
          <p:cNvSpPr>
            <a:spLocks noGrp="1"/>
          </p:cNvSpPr>
          <p:nvPr>
            <p:ph type="title"/>
          </p:nvPr>
        </p:nvSpPr>
        <p:spPr>
          <a:xfrm>
            <a:off x="1088136" y="434028"/>
            <a:ext cx="9922764" cy="1294228"/>
          </a:xfrm>
        </p:spPr>
        <p:txBody>
          <a:bodyPr/>
          <a:lstStyle/>
          <a:p>
            <a:r>
              <a:rPr lang="en-US" dirty="0"/>
              <a:t>Data Quality Business Rules</a:t>
            </a:r>
          </a:p>
        </p:txBody>
      </p:sp>
      <p:pic>
        <p:nvPicPr>
          <p:cNvPr id="5" name="Content Placeholder 4">
            <a:extLst>
              <a:ext uri="{FF2B5EF4-FFF2-40B4-BE49-F238E27FC236}">
                <a16:creationId xmlns:a16="http://schemas.microsoft.com/office/drawing/2014/main" id="{0B6F8377-1DAC-7520-D1EC-4084D5A4F1CD}"/>
              </a:ext>
            </a:extLst>
          </p:cNvPr>
          <p:cNvPicPr>
            <a:picLocks noGrp="1" noChangeAspect="1"/>
          </p:cNvPicPr>
          <p:nvPr>
            <p:ph idx="1"/>
          </p:nvPr>
        </p:nvPicPr>
        <p:blipFill>
          <a:blip r:embed="rId2"/>
          <a:stretch>
            <a:fillRect/>
          </a:stretch>
        </p:blipFill>
        <p:spPr>
          <a:xfrm>
            <a:off x="1181100" y="1291170"/>
            <a:ext cx="9922764" cy="4517345"/>
          </a:xfrm>
        </p:spPr>
      </p:pic>
    </p:spTree>
    <p:extLst>
      <p:ext uri="{BB962C8B-B14F-4D97-AF65-F5344CB8AC3E}">
        <p14:creationId xmlns:p14="http://schemas.microsoft.com/office/powerpoint/2010/main" val="3411009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89F3-2F08-E7B8-1CFD-129E2708D5E9}"/>
              </a:ext>
            </a:extLst>
          </p:cNvPr>
          <p:cNvSpPr>
            <a:spLocks noGrp="1"/>
          </p:cNvSpPr>
          <p:nvPr>
            <p:ph type="title"/>
          </p:nvPr>
        </p:nvSpPr>
        <p:spPr/>
        <p:txBody>
          <a:bodyPr/>
          <a:lstStyle/>
          <a:p>
            <a:r>
              <a:rPr lang="en-US" dirty="0"/>
              <a:t>Sample Data Quality Rules</a:t>
            </a:r>
          </a:p>
        </p:txBody>
      </p:sp>
      <p:graphicFrame>
        <p:nvGraphicFramePr>
          <p:cNvPr id="4" name="Content Placeholder 3">
            <a:extLst>
              <a:ext uri="{FF2B5EF4-FFF2-40B4-BE49-F238E27FC236}">
                <a16:creationId xmlns:a16="http://schemas.microsoft.com/office/drawing/2014/main" id="{803A0C10-D83D-97CA-9CAF-C693F677311E}"/>
              </a:ext>
            </a:extLst>
          </p:cNvPr>
          <p:cNvGraphicFramePr>
            <a:graphicFrameLocks noGrp="1" noChangeAspect="1"/>
          </p:cNvGraphicFramePr>
          <p:nvPr>
            <p:ph idx="1"/>
            <p:extLst>
              <p:ext uri="{D42A27DB-BD31-4B8C-83A1-F6EECF244321}">
                <p14:modId xmlns:p14="http://schemas.microsoft.com/office/powerpoint/2010/main" val="1102440420"/>
              </p:ext>
            </p:extLst>
          </p:nvPr>
        </p:nvGraphicFramePr>
        <p:xfrm>
          <a:off x="955322" y="2201124"/>
          <a:ext cx="8829675" cy="2105025"/>
        </p:xfrm>
        <a:graphic>
          <a:graphicData uri="http://schemas.openxmlformats.org/presentationml/2006/ole">
            <mc:AlternateContent xmlns:mc="http://schemas.openxmlformats.org/markup-compatibility/2006">
              <mc:Choice xmlns:v="urn:schemas-microsoft-com:vml" Requires="v">
                <p:oleObj name="Worksheet" r:id="rId2" imgW="8829707" imgH="2105186" progId="Excel.Sheet.12">
                  <p:embed/>
                </p:oleObj>
              </mc:Choice>
              <mc:Fallback>
                <p:oleObj name="Worksheet" r:id="rId2" imgW="8829707" imgH="2105186" progId="Excel.Sheet.12">
                  <p:embed/>
                  <p:pic>
                    <p:nvPicPr>
                      <p:cNvPr id="4" name="Content Placeholder 3">
                        <a:extLst>
                          <a:ext uri="{FF2B5EF4-FFF2-40B4-BE49-F238E27FC236}">
                            <a16:creationId xmlns:a16="http://schemas.microsoft.com/office/drawing/2014/main" id="{803A0C10-D83D-97CA-9CAF-C693F677311E}"/>
                          </a:ext>
                        </a:extLst>
                      </p:cNvPr>
                      <p:cNvPicPr/>
                      <p:nvPr/>
                    </p:nvPicPr>
                    <p:blipFill>
                      <a:blip r:embed="rId3"/>
                      <a:stretch>
                        <a:fillRect/>
                      </a:stretch>
                    </p:blipFill>
                    <p:spPr>
                      <a:xfrm>
                        <a:off x="955322" y="2201124"/>
                        <a:ext cx="8829675" cy="2105025"/>
                      </a:xfrm>
                      <a:prstGeom prst="rect">
                        <a:avLst/>
                      </a:prstGeom>
                    </p:spPr>
                  </p:pic>
                </p:oleObj>
              </mc:Fallback>
            </mc:AlternateContent>
          </a:graphicData>
        </a:graphic>
      </p:graphicFrame>
    </p:spTree>
    <p:extLst>
      <p:ext uri="{BB962C8B-B14F-4D97-AF65-F5344CB8AC3E}">
        <p14:creationId xmlns:p14="http://schemas.microsoft.com/office/powerpoint/2010/main" val="1034098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2F37-4636-6806-623E-DCCC263F8F92}"/>
              </a:ext>
            </a:extLst>
          </p:cNvPr>
          <p:cNvSpPr>
            <a:spLocks noGrp="1"/>
          </p:cNvSpPr>
          <p:nvPr>
            <p:ph type="title"/>
          </p:nvPr>
        </p:nvSpPr>
        <p:spPr/>
        <p:txBody>
          <a:bodyPr/>
          <a:lstStyle/>
          <a:p>
            <a:r>
              <a:rPr lang="en-US" dirty="0"/>
              <a:t>Data Quality Monitoring Granularity</a:t>
            </a:r>
          </a:p>
        </p:txBody>
      </p:sp>
      <p:pic>
        <p:nvPicPr>
          <p:cNvPr id="5" name="Content Placeholder 4">
            <a:extLst>
              <a:ext uri="{FF2B5EF4-FFF2-40B4-BE49-F238E27FC236}">
                <a16:creationId xmlns:a16="http://schemas.microsoft.com/office/drawing/2014/main" id="{E0C12F74-CDAB-4074-29DF-7A082C553394}"/>
              </a:ext>
            </a:extLst>
          </p:cNvPr>
          <p:cNvPicPr>
            <a:picLocks noGrp="1" noChangeAspect="1"/>
          </p:cNvPicPr>
          <p:nvPr>
            <p:ph idx="1"/>
          </p:nvPr>
        </p:nvPicPr>
        <p:blipFill>
          <a:blip r:embed="rId2"/>
          <a:stretch>
            <a:fillRect/>
          </a:stretch>
        </p:blipFill>
        <p:spPr>
          <a:xfrm>
            <a:off x="1087438" y="1899123"/>
            <a:ext cx="9923462" cy="2866116"/>
          </a:xfrm>
        </p:spPr>
      </p:pic>
      <p:sp>
        <p:nvSpPr>
          <p:cNvPr id="7" name="TextBox 6">
            <a:extLst>
              <a:ext uri="{FF2B5EF4-FFF2-40B4-BE49-F238E27FC236}">
                <a16:creationId xmlns:a16="http://schemas.microsoft.com/office/drawing/2014/main" id="{D853CB0E-3EE7-AB1D-4CEF-96FFC031627B}"/>
              </a:ext>
            </a:extLst>
          </p:cNvPr>
          <p:cNvSpPr txBox="1"/>
          <p:nvPr/>
        </p:nvSpPr>
        <p:spPr>
          <a:xfrm>
            <a:off x="443619" y="4419955"/>
            <a:ext cx="11748381" cy="2585323"/>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dirty="0"/>
              <a:t>Common workload to monitor data quality</a:t>
            </a:r>
          </a:p>
          <a:p>
            <a:pPr marL="285750" indent="-285750">
              <a:buFont typeface="Arial" panose="020B0604020202020204" pitchFamily="34" charset="0"/>
              <a:buChar char="•"/>
            </a:pPr>
            <a:r>
              <a:rPr lang="en-US" dirty="0"/>
              <a:t>Data profiling – statistics of columns ( rows count, columns count, data type)</a:t>
            </a:r>
          </a:p>
          <a:p>
            <a:pPr marL="285750" indent="-285750">
              <a:buFont typeface="Arial" panose="020B0604020202020204" pitchFamily="34" charset="0"/>
              <a:buChar char="•"/>
            </a:pPr>
            <a:r>
              <a:rPr lang="en-US" dirty="0"/>
              <a:t>Schema validation – reject dataset if conditions not met(</a:t>
            </a:r>
            <a:r>
              <a:rPr lang="en-US" dirty="0" err="1"/>
              <a:t>eg</a:t>
            </a:r>
            <a:r>
              <a:rPr lang="en-US" dirty="0"/>
              <a:t> contain additional columns. Different data type)</a:t>
            </a:r>
          </a:p>
          <a:p>
            <a:pPr marL="285750" indent="-285750">
              <a:buFont typeface="Arial" panose="020B0604020202020204" pitchFamily="34" charset="0"/>
              <a:buChar char="•"/>
            </a:pPr>
            <a:r>
              <a:rPr lang="en-US" dirty="0">
                <a:solidFill>
                  <a:schemeClr val="accent5">
                    <a:lumMod val="75000"/>
                  </a:schemeClr>
                </a:solidFill>
              </a:rPr>
              <a:t>Schema Evolution</a:t>
            </a:r>
          </a:p>
          <a:p>
            <a:pPr marL="285750" indent="-285750">
              <a:buFont typeface="Arial" panose="020B0604020202020204" pitchFamily="34" charset="0"/>
              <a:buChar char="•"/>
            </a:pPr>
            <a:r>
              <a:rPr lang="en-US" dirty="0">
                <a:solidFill>
                  <a:schemeClr val="accent5">
                    <a:lumMod val="75000"/>
                  </a:schemeClr>
                </a:solidFill>
              </a:rPr>
              <a:t>Unit test</a:t>
            </a:r>
            <a:endParaRPr lang="en-US" dirty="0"/>
          </a:p>
          <a:p>
            <a:endParaRPr lang="en-US" dirty="0"/>
          </a:p>
          <a:p>
            <a:endParaRPr lang="en-US" dirty="0"/>
          </a:p>
        </p:txBody>
      </p:sp>
    </p:spTree>
    <p:extLst>
      <p:ext uri="{BB962C8B-B14F-4D97-AF65-F5344CB8AC3E}">
        <p14:creationId xmlns:p14="http://schemas.microsoft.com/office/powerpoint/2010/main" val="2802718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C940-ED1B-4DB6-9DB6-D3B4BAFC512E}"/>
              </a:ext>
            </a:extLst>
          </p:cNvPr>
          <p:cNvSpPr>
            <a:spLocks noGrp="1"/>
          </p:cNvSpPr>
          <p:nvPr>
            <p:ph type="title"/>
          </p:nvPr>
        </p:nvSpPr>
        <p:spPr/>
        <p:txBody>
          <a:bodyPr/>
          <a:lstStyle/>
          <a:p>
            <a:r>
              <a:rPr lang="en-US" dirty="0"/>
              <a:t>Data profiling</a:t>
            </a:r>
          </a:p>
        </p:txBody>
      </p:sp>
      <p:sp>
        <p:nvSpPr>
          <p:cNvPr id="3" name="Content Placeholder 2">
            <a:extLst>
              <a:ext uri="{FF2B5EF4-FFF2-40B4-BE49-F238E27FC236}">
                <a16:creationId xmlns:a16="http://schemas.microsoft.com/office/drawing/2014/main" id="{9737BD16-B52D-4856-80A9-3F0E0153BB61}"/>
              </a:ext>
            </a:extLst>
          </p:cNvPr>
          <p:cNvSpPr>
            <a:spLocks noGrp="1"/>
          </p:cNvSpPr>
          <p:nvPr>
            <p:ph idx="1"/>
          </p:nvPr>
        </p:nvSpPr>
        <p:spPr/>
        <p:txBody>
          <a:bodyPr/>
          <a:lstStyle/>
          <a:p>
            <a:pPr marL="457189" indent="-457189">
              <a:buFontTx/>
              <a:buChar char="-"/>
            </a:pPr>
            <a:r>
              <a:rPr lang="en-US" dirty="0"/>
              <a:t>Layer : Raw &amp; Serving Layer</a:t>
            </a:r>
          </a:p>
          <a:p>
            <a:pPr marL="457189" indent="-457189">
              <a:buFontTx/>
              <a:buChar char="-"/>
            </a:pPr>
            <a:r>
              <a:rPr lang="en-US" dirty="0"/>
              <a:t>Target Audience : Data Governance(DG), Data Engineer(DE)  , Data users (DU)</a:t>
            </a:r>
          </a:p>
          <a:p>
            <a:pPr marL="457189" indent="-457189">
              <a:buFontTx/>
              <a:buChar char="-"/>
            </a:pPr>
            <a:r>
              <a:rPr lang="en-US" dirty="0"/>
              <a:t>Reason : </a:t>
            </a:r>
          </a:p>
          <a:p>
            <a:pPr marL="1447764" lvl="1" indent="-457189">
              <a:buFontTx/>
              <a:buChar char="-"/>
            </a:pPr>
            <a:r>
              <a:rPr lang="en-US" dirty="0"/>
              <a:t>Data Profiling in raw layer helps DE keeps track of the data from source to raw layer</a:t>
            </a:r>
          </a:p>
          <a:p>
            <a:pPr marL="1447764" lvl="1" indent="-457189">
              <a:buFontTx/>
              <a:buChar char="-"/>
            </a:pPr>
            <a:r>
              <a:rPr lang="en-US" dirty="0"/>
              <a:t>Data Profiling in serving layer helps DU keep track of the deviation and variance within the data from one day to the others</a:t>
            </a:r>
          </a:p>
        </p:txBody>
      </p:sp>
    </p:spTree>
    <p:extLst>
      <p:ext uri="{BB962C8B-B14F-4D97-AF65-F5344CB8AC3E}">
        <p14:creationId xmlns:p14="http://schemas.microsoft.com/office/powerpoint/2010/main" val="2605059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2BFB-8AEA-4F80-BAE3-5961EF8BCD54}"/>
              </a:ext>
            </a:extLst>
          </p:cNvPr>
          <p:cNvSpPr>
            <a:spLocks noGrp="1"/>
          </p:cNvSpPr>
          <p:nvPr>
            <p:ph type="title"/>
          </p:nvPr>
        </p:nvSpPr>
        <p:spPr>
          <a:xfrm>
            <a:off x="997904" y="441852"/>
            <a:ext cx="9922764" cy="1294228"/>
          </a:xfrm>
        </p:spPr>
        <p:txBody>
          <a:bodyPr/>
          <a:lstStyle/>
          <a:p>
            <a:r>
              <a:rPr lang="en-US" dirty="0"/>
              <a:t>Schema validation</a:t>
            </a:r>
          </a:p>
        </p:txBody>
      </p:sp>
      <p:sp>
        <p:nvSpPr>
          <p:cNvPr id="3" name="Content Placeholder 2">
            <a:extLst>
              <a:ext uri="{FF2B5EF4-FFF2-40B4-BE49-F238E27FC236}">
                <a16:creationId xmlns:a16="http://schemas.microsoft.com/office/drawing/2014/main" id="{45D025B6-A82A-4261-9228-9F0B450DABAC}"/>
              </a:ext>
            </a:extLst>
          </p:cNvPr>
          <p:cNvSpPr>
            <a:spLocks noGrp="1"/>
          </p:cNvSpPr>
          <p:nvPr>
            <p:ph idx="1"/>
          </p:nvPr>
        </p:nvSpPr>
        <p:spPr>
          <a:xfrm>
            <a:off x="489084" y="1903523"/>
            <a:ext cx="10940405" cy="4738568"/>
          </a:xfrm>
        </p:spPr>
        <p:txBody>
          <a:bodyPr>
            <a:normAutofit lnSpcReduction="10000"/>
          </a:bodyPr>
          <a:lstStyle/>
          <a:p>
            <a:pPr marL="457189" indent="-457189">
              <a:buFont typeface="Arial" panose="020B0604020202020204" pitchFamily="34" charset="0"/>
              <a:buChar char="•"/>
            </a:pPr>
            <a:r>
              <a:rPr lang="en-US" dirty="0"/>
              <a:t>One of the common Big Data tools is Spark has </a:t>
            </a:r>
            <a:r>
              <a:rPr lang="en-US" dirty="0" err="1"/>
              <a:t>inferSchema</a:t>
            </a:r>
            <a:r>
              <a:rPr lang="en-US" dirty="0"/>
              <a:t> which will take a sample of your dataset and infer the schema type </a:t>
            </a:r>
          </a:p>
          <a:p>
            <a:pPr marL="457189" indent="-457189">
              <a:buFont typeface="Arial" panose="020B0604020202020204" pitchFamily="34" charset="0"/>
              <a:buChar char="•"/>
            </a:pPr>
            <a:r>
              <a:rPr lang="en-US" dirty="0"/>
              <a:t>Schema validation ensures your schema is consistent throughout layers you should define your schema on curated and serving layers</a:t>
            </a:r>
          </a:p>
          <a:p>
            <a:pPr marL="457189" indent="-457189">
              <a:buFont typeface="Arial" panose="020B0604020202020204" pitchFamily="34" charset="0"/>
              <a:buChar char="•"/>
            </a:pPr>
            <a:r>
              <a:rPr lang="en-US" dirty="0"/>
              <a:t>If a table fails the schema validation it will alert Data Engineers to rework the job. In this way you don’t have to worry about undetected changes</a:t>
            </a:r>
          </a:p>
          <a:p>
            <a:pPr algn="l" rtl="0" fontAlgn="base">
              <a:buFont typeface="Arial" panose="020B0604020202020204" pitchFamily="34" charset="0"/>
              <a:buChar char="•"/>
            </a:pPr>
            <a:r>
              <a:rPr lang="en-US" sz="1800" b="0" i="0" u="none" strike="noStrike" dirty="0">
                <a:solidFill>
                  <a:srgbClr val="414042"/>
                </a:solidFill>
                <a:effectLst/>
                <a:latin typeface="Amazon Ember Regular" panose="020B0604020202020204" charset="0"/>
              </a:rPr>
              <a:t>Layer : Process/ Curate layers</a:t>
            </a:r>
            <a:r>
              <a:rPr lang="en-US" sz="1800" b="0" i="0" dirty="0">
                <a:solidFill>
                  <a:srgbClr val="414042"/>
                </a:solidFill>
                <a:effectLst/>
                <a:latin typeface="Amazon Ember Regular" panose="020B0604020202020204" charset="0"/>
              </a:rPr>
              <a:t>​</a:t>
            </a:r>
            <a:endParaRPr lang="en-US" b="0" i="0" dirty="0">
              <a:solidFill>
                <a:srgbClr val="1D516C"/>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14042"/>
                </a:solidFill>
                <a:effectLst/>
                <a:latin typeface="Amazon Ember Regular" panose="020B0604020202020204" charset="0"/>
              </a:rPr>
              <a:t>Target Audience : Data Governance(DG), Data Engineer(DE), Analytics Engineer</a:t>
            </a:r>
            <a:r>
              <a:rPr lang="en-US" sz="1800" b="0" i="0" dirty="0">
                <a:solidFill>
                  <a:srgbClr val="414042"/>
                </a:solidFill>
                <a:effectLst/>
                <a:latin typeface="Amazon Ember Regular" panose="020B0604020202020204" charset="0"/>
              </a:rPr>
              <a:t>​</a:t>
            </a:r>
            <a:endParaRPr lang="en-US" b="0" i="0" dirty="0">
              <a:solidFill>
                <a:srgbClr val="1D516C"/>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14042"/>
                </a:solidFill>
                <a:effectLst/>
                <a:latin typeface="Amazon Ember Regular" panose="020B0604020202020204" charset="0"/>
              </a:rPr>
              <a:t> Reason : </a:t>
            </a:r>
            <a:r>
              <a:rPr lang="en-US" sz="1800" b="0" i="0" dirty="0">
                <a:solidFill>
                  <a:srgbClr val="414042"/>
                </a:solidFill>
                <a:effectLst/>
                <a:latin typeface="Amazon Ember Regular" panose="020B0604020202020204" charset="0"/>
              </a:rPr>
              <a:t>​</a:t>
            </a:r>
            <a:endParaRPr lang="en-US" b="0" i="0" dirty="0">
              <a:solidFill>
                <a:srgbClr val="1D516C"/>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14042"/>
                </a:solidFill>
                <a:effectLst/>
                <a:latin typeface="Amazon Ember Regular" panose="020B0604020202020204" charset="0"/>
              </a:rPr>
              <a:t>Schema validation ensures that potentially breaking changes are found earlier in development cycles, and can also help prevent unintentional schema changes due to human error</a:t>
            </a:r>
            <a:r>
              <a:rPr lang="en-US" sz="1800" b="0" i="0" dirty="0">
                <a:solidFill>
                  <a:srgbClr val="414042"/>
                </a:solidFill>
                <a:effectLst/>
                <a:latin typeface="Amazon Ember Regular" panose="020B0604020202020204" charset="0"/>
              </a:rPr>
              <a:t>​</a:t>
            </a:r>
            <a:endParaRPr lang="en-US" b="0" i="0" dirty="0">
              <a:solidFill>
                <a:srgbClr val="1D516C"/>
              </a:solidFill>
              <a:effectLst/>
              <a:latin typeface="Arial" panose="020B0604020202020204" pitchFamily="34" charset="0"/>
            </a:endParaRPr>
          </a:p>
          <a:p>
            <a:pPr marL="457189" indent="-457189">
              <a:buFont typeface="Arial" panose="020B0604020202020204" pitchFamily="34" charset="0"/>
              <a:buChar char="•"/>
            </a:pPr>
            <a:endParaRPr lang="en-US" dirty="0"/>
          </a:p>
        </p:txBody>
      </p:sp>
    </p:spTree>
    <p:extLst>
      <p:ext uri="{BB962C8B-B14F-4D97-AF65-F5344CB8AC3E}">
        <p14:creationId xmlns:p14="http://schemas.microsoft.com/office/powerpoint/2010/main" val="2950756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7244-52D9-4C3B-9966-C96DA4B867EF}"/>
              </a:ext>
            </a:extLst>
          </p:cNvPr>
          <p:cNvSpPr>
            <a:spLocks noGrp="1"/>
          </p:cNvSpPr>
          <p:nvPr>
            <p:ph type="title"/>
          </p:nvPr>
        </p:nvSpPr>
        <p:spPr/>
        <p:txBody>
          <a:bodyPr/>
          <a:lstStyle/>
          <a:p>
            <a:r>
              <a:rPr lang="en-US" dirty="0"/>
              <a:t>Unit Test </a:t>
            </a:r>
          </a:p>
        </p:txBody>
      </p:sp>
      <p:sp>
        <p:nvSpPr>
          <p:cNvPr id="3" name="Content Placeholder 2">
            <a:extLst>
              <a:ext uri="{FF2B5EF4-FFF2-40B4-BE49-F238E27FC236}">
                <a16:creationId xmlns:a16="http://schemas.microsoft.com/office/drawing/2014/main" id="{8F8250DA-0385-427A-9688-5269A8B8049E}"/>
              </a:ext>
            </a:extLst>
          </p:cNvPr>
          <p:cNvSpPr>
            <a:spLocks noGrp="1"/>
          </p:cNvSpPr>
          <p:nvPr>
            <p:ph idx="1"/>
          </p:nvPr>
        </p:nvSpPr>
        <p:spPr/>
        <p:txBody>
          <a:bodyPr/>
          <a:lstStyle/>
          <a:p>
            <a:pPr marL="457189" indent="-457189">
              <a:buFont typeface="Arial" panose="020B0604020202020204" pitchFamily="34" charset="0"/>
              <a:buChar char="•"/>
            </a:pPr>
            <a:r>
              <a:rPr lang="en-US" dirty="0"/>
              <a:t>This is depending on your ETL and DU / BU requirements</a:t>
            </a:r>
          </a:p>
          <a:p>
            <a:pPr marL="457189" indent="-457189">
              <a:buFont typeface="Arial" panose="020B0604020202020204" pitchFamily="34" charset="0"/>
              <a:buChar char="•"/>
            </a:pPr>
            <a:r>
              <a:rPr lang="en-US" dirty="0"/>
              <a:t>The </a:t>
            </a:r>
            <a:r>
              <a:rPr lang="en-US" dirty="0" err="1"/>
              <a:t>usecase</a:t>
            </a:r>
            <a:r>
              <a:rPr lang="en-US" dirty="0"/>
              <a:t> of this is after ETL you would want to check whether you have to crawl the correct data by building test cases around that dataset </a:t>
            </a:r>
          </a:p>
          <a:p>
            <a:pPr marL="457189" indent="-457189">
              <a:buFont typeface="Arial" panose="020B0604020202020204" pitchFamily="34" charset="0"/>
              <a:buChar char="•"/>
            </a:pPr>
            <a:r>
              <a:rPr lang="en-US" dirty="0"/>
              <a:t>It could be test to see duplicate rows, columns , contains certain field, No null, No Negative, Uniqueness, </a:t>
            </a:r>
            <a:r>
              <a:rPr lang="en-US" dirty="0" err="1"/>
              <a:t>e.g</a:t>
            </a:r>
            <a:endParaRPr lang="en-US" dirty="0"/>
          </a:p>
          <a:p>
            <a:pPr marL="457189" indent="-457189">
              <a:buFont typeface="Arial" panose="020B0604020202020204" pitchFamily="34" charset="0"/>
              <a:buChar char="•"/>
            </a:pPr>
            <a:r>
              <a:rPr lang="en-US" dirty="0"/>
              <a:t>There is multiple tools that you can use such as </a:t>
            </a:r>
            <a:r>
              <a:rPr lang="en-US" dirty="0" err="1"/>
              <a:t>Deequ</a:t>
            </a:r>
            <a:r>
              <a:rPr lang="en-US" dirty="0"/>
              <a:t> ( AWS)</a:t>
            </a:r>
          </a:p>
        </p:txBody>
      </p:sp>
    </p:spTree>
    <p:extLst>
      <p:ext uri="{BB962C8B-B14F-4D97-AF65-F5344CB8AC3E}">
        <p14:creationId xmlns:p14="http://schemas.microsoft.com/office/powerpoint/2010/main" val="735900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F323-2010-56AA-1B8A-F38A50268315}"/>
              </a:ext>
            </a:extLst>
          </p:cNvPr>
          <p:cNvSpPr>
            <a:spLocks noGrp="1"/>
          </p:cNvSpPr>
          <p:nvPr>
            <p:ph type="title"/>
          </p:nvPr>
        </p:nvSpPr>
        <p:spPr/>
        <p:txBody>
          <a:bodyPr/>
          <a:lstStyle/>
          <a:p>
            <a:r>
              <a:rPr lang="en-US" dirty="0"/>
              <a:t>Sample DQ Dashboard</a:t>
            </a:r>
          </a:p>
        </p:txBody>
      </p:sp>
      <p:pic>
        <p:nvPicPr>
          <p:cNvPr id="5" name="Content Placeholder 4">
            <a:extLst>
              <a:ext uri="{FF2B5EF4-FFF2-40B4-BE49-F238E27FC236}">
                <a16:creationId xmlns:a16="http://schemas.microsoft.com/office/drawing/2014/main" id="{72C68848-8474-85CE-384F-915A8F0398A6}"/>
              </a:ext>
            </a:extLst>
          </p:cNvPr>
          <p:cNvPicPr>
            <a:picLocks noGrp="1" noChangeAspect="1"/>
          </p:cNvPicPr>
          <p:nvPr>
            <p:ph idx="1"/>
          </p:nvPr>
        </p:nvPicPr>
        <p:blipFill>
          <a:blip r:embed="rId2"/>
          <a:stretch>
            <a:fillRect/>
          </a:stretch>
        </p:blipFill>
        <p:spPr>
          <a:xfrm>
            <a:off x="1088136" y="1929180"/>
            <a:ext cx="8505619" cy="3838575"/>
          </a:xfrm>
        </p:spPr>
      </p:pic>
    </p:spTree>
    <p:extLst>
      <p:ext uri="{BB962C8B-B14F-4D97-AF65-F5344CB8AC3E}">
        <p14:creationId xmlns:p14="http://schemas.microsoft.com/office/powerpoint/2010/main" val="2899279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F0E5-2B4A-B1D0-107E-D18D5E17EF17}"/>
              </a:ext>
            </a:extLst>
          </p:cNvPr>
          <p:cNvSpPr>
            <a:spLocks noGrp="1"/>
          </p:cNvSpPr>
          <p:nvPr>
            <p:ph type="title"/>
          </p:nvPr>
        </p:nvSpPr>
        <p:spPr/>
        <p:txBody>
          <a:bodyPr/>
          <a:lstStyle/>
          <a:p>
            <a:r>
              <a:rPr lang="en-US" dirty="0"/>
              <a:t>Survey Result</a:t>
            </a:r>
          </a:p>
        </p:txBody>
      </p:sp>
      <p:sp>
        <p:nvSpPr>
          <p:cNvPr id="3" name="Content Placeholder 2">
            <a:extLst>
              <a:ext uri="{FF2B5EF4-FFF2-40B4-BE49-F238E27FC236}">
                <a16:creationId xmlns:a16="http://schemas.microsoft.com/office/drawing/2014/main" id="{CB9A8333-62BA-51DD-BFB3-6C4C48360605}"/>
              </a:ext>
            </a:extLst>
          </p:cNvPr>
          <p:cNvSpPr>
            <a:spLocks noGrp="1"/>
          </p:cNvSpPr>
          <p:nvPr>
            <p:ph idx="1"/>
          </p:nvPr>
        </p:nvSpPr>
        <p:spPr/>
        <p:txBody>
          <a:bodyPr/>
          <a:lstStyle/>
          <a:p>
            <a:r>
              <a:rPr lang="en-US" dirty="0"/>
              <a:t>https://docs.google.com/forms/d/11gqdzpSMbqOaIJ0Zi2erb32YTlaKOlrv4-AZIMWTM7k/edit#responses</a:t>
            </a:r>
          </a:p>
        </p:txBody>
      </p:sp>
    </p:spTree>
    <p:extLst>
      <p:ext uri="{BB962C8B-B14F-4D97-AF65-F5344CB8AC3E}">
        <p14:creationId xmlns:p14="http://schemas.microsoft.com/office/powerpoint/2010/main" val="1909929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83DA-58DB-FC94-26CC-D7520F575D31}"/>
              </a:ext>
            </a:extLst>
          </p:cNvPr>
          <p:cNvSpPr>
            <a:spLocks noGrp="1"/>
          </p:cNvSpPr>
          <p:nvPr>
            <p:ph type="title"/>
          </p:nvPr>
        </p:nvSpPr>
        <p:spPr/>
        <p:txBody>
          <a:bodyPr>
            <a:normAutofit/>
          </a:bodyPr>
          <a:lstStyle/>
          <a:p>
            <a:r>
              <a:rPr lang="en-US" dirty="0"/>
              <a:t>MANAGE DATA WITH METADATA TABLES</a:t>
            </a:r>
          </a:p>
        </p:txBody>
      </p:sp>
      <p:pic>
        <p:nvPicPr>
          <p:cNvPr id="4" name="Google Shape;193;p20">
            <a:extLst>
              <a:ext uri="{FF2B5EF4-FFF2-40B4-BE49-F238E27FC236}">
                <a16:creationId xmlns:a16="http://schemas.microsoft.com/office/drawing/2014/main" id="{0B41D7ED-672D-69FE-EAC4-1BF1C4BC334E}"/>
              </a:ext>
            </a:extLst>
          </p:cNvPr>
          <p:cNvPicPr preferRelativeResize="0"/>
          <p:nvPr/>
        </p:nvPicPr>
        <p:blipFill>
          <a:blip r:embed="rId2">
            <a:alphaModFix/>
          </a:blip>
          <a:stretch>
            <a:fillRect/>
          </a:stretch>
        </p:blipFill>
        <p:spPr>
          <a:xfrm>
            <a:off x="5217255" y="2447778"/>
            <a:ext cx="5733268" cy="3009965"/>
          </a:xfrm>
          <a:prstGeom prst="rect">
            <a:avLst/>
          </a:prstGeom>
          <a:noFill/>
          <a:ln>
            <a:noFill/>
          </a:ln>
        </p:spPr>
      </p:pic>
      <p:sp>
        <p:nvSpPr>
          <p:cNvPr id="5" name="Google Shape;192;p20">
            <a:extLst>
              <a:ext uri="{FF2B5EF4-FFF2-40B4-BE49-F238E27FC236}">
                <a16:creationId xmlns:a16="http://schemas.microsoft.com/office/drawing/2014/main" id="{E271AF2A-1C0E-22A6-F6EA-3104BEAB7E3D}"/>
              </a:ext>
            </a:extLst>
          </p:cNvPr>
          <p:cNvSpPr txBox="1">
            <a:spLocks noGrp="1"/>
          </p:cNvSpPr>
          <p:nvPr>
            <p:ph idx="1"/>
          </p:nvPr>
        </p:nvSpPr>
        <p:spPr>
          <a:xfrm>
            <a:off x="1087438" y="2447925"/>
            <a:ext cx="3908425" cy="3838575"/>
          </a:xfrm>
          <a:prstGeom prst="rect">
            <a:avLst/>
          </a:prstGeom>
          <a:ln w="9525" cap="flat" cmpd="sng">
            <a:solidFill>
              <a:srgbClr val="FFFFFF"/>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lnSpc>
                <a:spcPct val="107916"/>
              </a:lnSpc>
              <a:buNone/>
            </a:pPr>
            <a:r>
              <a:rPr lang="en" sz="1467" dirty="0">
                <a:latin typeface="Calibri"/>
                <a:ea typeface="Calibri"/>
                <a:cs typeface="Calibri"/>
                <a:sym typeface="Calibri"/>
              </a:rPr>
              <a:t>Meta-data is the type of data that describes the information of your dataset</a:t>
            </a:r>
            <a:endParaRPr sz="1467" dirty="0">
              <a:latin typeface="Calibri"/>
              <a:ea typeface="Calibri"/>
              <a:cs typeface="Calibri"/>
              <a:sym typeface="Calibri"/>
            </a:endParaRPr>
          </a:p>
          <a:p>
            <a:pPr marL="0" indent="0">
              <a:lnSpc>
                <a:spcPct val="107916"/>
              </a:lnSpc>
              <a:spcBef>
                <a:spcPts val="1067"/>
              </a:spcBef>
              <a:buNone/>
            </a:pPr>
            <a:r>
              <a:rPr lang="en" sz="1467" dirty="0">
                <a:latin typeface="Calibri"/>
                <a:ea typeface="Calibri"/>
                <a:cs typeface="Calibri"/>
                <a:sym typeface="Calibri"/>
              </a:rPr>
              <a:t>Importance of metadata :</a:t>
            </a:r>
            <a:endParaRPr sz="1467" dirty="0">
              <a:latin typeface="Calibri"/>
              <a:ea typeface="Calibri"/>
              <a:cs typeface="Calibri"/>
              <a:sym typeface="Calibri"/>
            </a:endParaRPr>
          </a:p>
          <a:p>
            <a:pPr indent="-397923">
              <a:lnSpc>
                <a:spcPct val="107916"/>
              </a:lnSpc>
              <a:spcBef>
                <a:spcPts val="1067"/>
              </a:spcBef>
              <a:buClr>
                <a:srgbClr val="FFFFFF"/>
              </a:buClr>
              <a:buSzPts val="1100"/>
              <a:buFont typeface="Calibri"/>
              <a:buChar char="-"/>
            </a:pPr>
            <a:r>
              <a:rPr lang="en" sz="1467" dirty="0">
                <a:latin typeface="Calibri"/>
                <a:ea typeface="Calibri"/>
                <a:cs typeface="Calibri"/>
                <a:sym typeface="Calibri"/>
              </a:rPr>
              <a:t>Help users to accessed and understood in the context in which they were created and used </a:t>
            </a:r>
            <a:endParaRPr sz="1467" dirty="0">
              <a:latin typeface="Calibri"/>
              <a:ea typeface="Calibri"/>
              <a:cs typeface="Calibri"/>
              <a:sym typeface="Calibri"/>
            </a:endParaRPr>
          </a:p>
          <a:p>
            <a:pPr indent="-397923">
              <a:lnSpc>
                <a:spcPct val="107916"/>
              </a:lnSpc>
              <a:buClr>
                <a:srgbClr val="FFFFFF"/>
              </a:buClr>
              <a:buSzPts val="1100"/>
              <a:buFont typeface="Calibri"/>
              <a:buChar char="-"/>
            </a:pPr>
            <a:r>
              <a:rPr lang="en" sz="1467" dirty="0">
                <a:latin typeface="Calibri"/>
                <a:ea typeface="Calibri"/>
                <a:cs typeface="Calibri"/>
                <a:sym typeface="Calibri"/>
              </a:rPr>
              <a:t>Ensure the data authenticity is intact over time  </a:t>
            </a:r>
            <a:endParaRPr sz="1467" dirty="0">
              <a:latin typeface="Calibri"/>
              <a:ea typeface="Calibri"/>
              <a:cs typeface="Calibri"/>
              <a:sym typeface="Calibri"/>
            </a:endParaRPr>
          </a:p>
          <a:p>
            <a:pPr indent="-397923">
              <a:lnSpc>
                <a:spcPct val="107916"/>
              </a:lnSpc>
              <a:buClr>
                <a:srgbClr val="FFFFFF"/>
              </a:buClr>
              <a:buSzPts val="1100"/>
              <a:buFont typeface="Calibri"/>
              <a:buChar char="-"/>
            </a:pPr>
            <a:r>
              <a:rPr lang="en" sz="1467" dirty="0">
                <a:latin typeface="Calibri"/>
                <a:ea typeface="Calibri"/>
                <a:cs typeface="Calibri"/>
                <a:sym typeface="Calibri"/>
              </a:rPr>
              <a:t>Metadata acts as a reliable evidence layer for data security and auditing </a:t>
            </a:r>
            <a:endParaRPr sz="1467" dirty="0">
              <a:latin typeface="Calibri"/>
              <a:ea typeface="Calibri"/>
              <a:cs typeface="Calibri"/>
              <a:sym typeface="Calibri"/>
            </a:endParaRPr>
          </a:p>
        </p:txBody>
      </p:sp>
    </p:spTree>
    <p:extLst>
      <p:ext uri="{BB962C8B-B14F-4D97-AF65-F5344CB8AC3E}">
        <p14:creationId xmlns:p14="http://schemas.microsoft.com/office/powerpoint/2010/main" val="3741673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74C4-CFA9-7EDE-5773-BB7D614FA0FC}"/>
              </a:ext>
            </a:extLst>
          </p:cNvPr>
          <p:cNvSpPr>
            <a:spLocks noGrp="1"/>
          </p:cNvSpPr>
          <p:nvPr>
            <p:ph type="title"/>
          </p:nvPr>
        </p:nvSpPr>
        <p:spPr/>
        <p:txBody>
          <a:bodyPr/>
          <a:lstStyle/>
          <a:p>
            <a:r>
              <a:rPr lang="en-US" dirty="0"/>
              <a:t>META DATA ROLE ON DATA LAKE</a:t>
            </a:r>
          </a:p>
        </p:txBody>
      </p:sp>
      <p:sp>
        <p:nvSpPr>
          <p:cNvPr id="3" name="Content Placeholder 2">
            <a:extLst>
              <a:ext uri="{FF2B5EF4-FFF2-40B4-BE49-F238E27FC236}">
                <a16:creationId xmlns:a16="http://schemas.microsoft.com/office/drawing/2014/main" id="{8EF73D0C-3C75-2D48-3A31-F8093E639726}"/>
              </a:ext>
            </a:extLst>
          </p:cNvPr>
          <p:cNvSpPr>
            <a:spLocks noGrp="1"/>
          </p:cNvSpPr>
          <p:nvPr>
            <p:ph idx="1"/>
          </p:nvPr>
        </p:nvSpPr>
        <p:spPr>
          <a:xfrm>
            <a:off x="517329" y="1929033"/>
            <a:ext cx="5578671" cy="3838722"/>
          </a:xfrm>
        </p:spPr>
        <p:txBody>
          <a:bodyPr/>
          <a:lstStyle/>
          <a:p>
            <a:pPr marL="0" lvl="0" indent="0" algn="l" rtl="0">
              <a:spcBef>
                <a:spcPts val="1200"/>
              </a:spcBef>
              <a:spcAft>
                <a:spcPts val="0"/>
              </a:spcAft>
              <a:buNone/>
            </a:pPr>
            <a:r>
              <a:rPr lang="en-US" dirty="0"/>
              <a:t>In a data lake environment, metadata acts as a </a:t>
            </a:r>
            <a:r>
              <a:rPr lang="en-US" b="1" dirty="0"/>
              <a:t>catalog layer </a:t>
            </a:r>
            <a:r>
              <a:rPr lang="en-US" dirty="0"/>
              <a:t>to help users:</a:t>
            </a:r>
          </a:p>
          <a:p>
            <a:pPr marL="457200" lvl="0" indent="-298767" algn="l" rtl="0">
              <a:spcBef>
                <a:spcPts val="1200"/>
              </a:spcBef>
              <a:spcAft>
                <a:spcPts val="0"/>
              </a:spcAft>
              <a:buSzPct val="100000"/>
              <a:buChar char="-"/>
            </a:pPr>
            <a:r>
              <a:rPr lang="en-US" dirty="0"/>
              <a:t>Find the right data context by describing data characteristics and classification</a:t>
            </a:r>
          </a:p>
          <a:p>
            <a:pPr marL="457200" lvl="0" indent="-298767" algn="l" rtl="0">
              <a:spcBef>
                <a:spcPts val="0"/>
              </a:spcBef>
              <a:spcAft>
                <a:spcPts val="0"/>
              </a:spcAft>
              <a:buSzPct val="100000"/>
              <a:buChar char="-"/>
            </a:pPr>
            <a:r>
              <a:rPr lang="en-US" dirty="0"/>
              <a:t>Help ensure data consistency and completeness</a:t>
            </a:r>
          </a:p>
          <a:p>
            <a:pPr marL="457200" lvl="0" indent="-298767" algn="l" rtl="0">
              <a:spcBef>
                <a:spcPts val="0"/>
              </a:spcBef>
              <a:spcAft>
                <a:spcPts val="0"/>
              </a:spcAft>
              <a:buSzPct val="100000"/>
              <a:buChar char="-"/>
            </a:pPr>
            <a:r>
              <a:rPr lang="en-US" dirty="0"/>
              <a:t>Navigate to the data location</a:t>
            </a:r>
          </a:p>
          <a:p>
            <a:pPr marL="457200" lvl="0" indent="-298767" algn="l" rtl="0">
              <a:spcBef>
                <a:spcPts val="0"/>
              </a:spcBef>
              <a:spcAft>
                <a:spcPts val="0"/>
              </a:spcAft>
              <a:buSzPct val="100000"/>
              <a:buChar char="-"/>
            </a:pPr>
            <a:r>
              <a:rPr lang="en-US" dirty="0"/>
              <a:t>Manage data life-cycle through data lineage</a:t>
            </a:r>
          </a:p>
          <a:p>
            <a:pPr marL="457200" lvl="0" indent="-298767" algn="l" rtl="0">
              <a:spcBef>
                <a:spcPts val="0"/>
              </a:spcBef>
              <a:spcAft>
                <a:spcPts val="0"/>
              </a:spcAft>
              <a:buSzPct val="100000"/>
              <a:buChar char="-"/>
            </a:pPr>
            <a:r>
              <a:rPr lang="en-US" dirty="0"/>
              <a:t>Ensure data security through data sensitivity and access level</a:t>
            </a:r>
          </a:p>
          <a:p>
            <a:endParaRPr lang="en-US" dirty="0"/>
          </a:p>
        </p:txBody>
      </p:sp>
      <p:pic>
        <p:nvPicPr>
          <p:cNvPr id="4" name="Google Shape;215;p23">
            <a:extLst>
              <a:ext uri="{FF2B5EF4-FFF2-40B4-BE49-F238E27FC236}">
                <a16:creationId xmlns:a16="http://schemas.microsoft.com/office/drawing/2014/main" id="{8935B4CB-0F64-DF88-1A64-C7EC9C8D0DC4}"/>
              </a:ext>
            </a:extLst>
          </p:cNvPr>
          <p:cNvPicPr preferRelativeResize="0"/>
          <p:nvPr/>
        </p:nvPicPr>
        <p:blipFill>
          <a:blip r:embed="rId2">
            <a:alphaModFix/>
          </a:blip>
          <a:stretch>
            <a:fillRect/>
          </a:stretch>
        </p:blipFill>
        <p:spPr>
          <a:xfrm>
            <a:off x="6096000" y="2070573"/>
            <a:ext cx="5910295" cy="4338540"/>
          </a:xfrm>
          <a:prstGeom prst="rect">
            <a:avLst/>
          </a:prstGeom>
          <a:noFill/>
          <a:ln>
            <a:noFill/>
          </a:ln>
        </p:spPr>
      </p:pic>
    </p:spTree>
    <p:extLst>
      <p:ext uri="{BB962C8B-B14F-4D97-AF65-F5344CB8AC3E}">
        <p14:creationId xmlns:p14="http://schemas.microsoft.com/office/powerpoint/2010/main" val="1946208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CD41-FACE-D209-2007-DE2558E114BF}"/>
              </a:ext>
            </a:extLst>
          </p:cNvPr>
          <p:cNvSpPr>
            <a:spLocks noGrp="1"/>
          </p:cNvSpPr>
          <p:nvPr>
            <p:ph type="title"/>
          </p:nvPr>
        </p:nvSpPr>
        <p:spPr/>
        <p:txBody>
          <a:bodyPr/>
          <a:lstStyle/>
          <a:p>
            <a:r>
              <a:rPr lang="en-US" dirty="0"/>
              <a:t>METADATA USECASE ON DATA LAKE</a:t>
            </a:r>
          </a:p>
        </p:txBody>
      </p:sp>
      <p:sp>
        <p:nvSpPr>
          <p:cNvPr id="3" name="Content Placeholder 2">
            <a:extLst>
              <a:ext uri="{FF2B5EF4-FFF2-40B4-BE49-F238E27FC236}">
                <a16:creationId xmlns:a16="http://schemas.microsoft.com/office/drawing/2014/main" id="{631E6AB0-32A6-5B59-8253-6822E1CDDDE2}"/>
              </a:ext>
            </a:extLst>
          </p:cNvPr>
          <p:cNvSpPr>
            <a:spLocks noGrp="1"/>
          </p:cNvSpPr>
          <p:nvPr>
            <p:ph idx="1"/>
          </p:nvPr>
        </p:nvSpPr>
        <p:spPr>
          <a:xfrm>
            <a:off x="1088136" y="2447778"/>
            <a:ext cx="4589457" cy="3838722"/>
          </a:xfrm>
        </p:spPr>
        <p:txBody>
          <a:bodyPr/>
          <a:lstStyle/>
          <a:p>
            <a:r>
              <a:rPr lang="en-US" dirty="0"/>
              <a:t>Data Catalog for discover technical and business data</a:t>
            </a:r>
          </a:p>
          <a:p>
            <a:r>
              <a:rPr lang="en-US" dirty="0"/>
              <a:t>Use as attributes to build control table for Control Plane / Framework in ETL Pipelines</a:t>
            </a:r>
          </a:p>
        </p:txBody>
      </p:sp>
      <p:pic>
        <p:nvPicPr>
          <p:cNvPr id="11268" name="Picture 4">
            <a:extLst>
              <a:ext uri="{FF2B5EF4-FFF2-40B4-BE49-F238E27FC236}">
                <a16:creationId xmlns:a16="http://schemas.microsoft.com/office/drawing/2014/main" id="{B8F2A995-34E0-FB89-E425-19EAFE523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735" y="1897553"/>
            <a:ext cx="5303519"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632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B62DE7-475E-7545-B3D7-5EEBD8F91CBB}"/>
              </a:ext>
            </a:extLst>
          </p:cNvPr>
          <p:cNvSpPr/>
          <p:nvPr/>
        </p:nvSpPr>
        <p:spPr>
          <a:xfrm>
            <a:off x="112869" y="1287764"/>
            <a:ext cx="6229511" cy="784007"/>
          </a:xfrm>
          <a:prstGeom prst="rect">
            <a:avLst/>
          </a:prstGeom>
          <a:solidFill>
            <a:schemeClr val="accent6">
              <a:alpha val="9804"/>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endParaRPr lang="en-US" sz="1200">
              <a:solidFill>
                <a:srgbClr val="5B9CD5"/>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59CD46A5-45F8-C84C-89FB-39F1C81E385D}"/>
              </a:ext>
            </a:extLst>
          </p:cNvPr>
          <p:cNvGrpSpPr/>
          <p:nvPr/>
        </p:nvGrpSpPr>
        <p:grpSpPr>
          <a:xfrm>
            <a:off x="2230770" y="1360499"/>
            <a:ext cx="1621167" cy="622571"/>
            <a:chOff x="4284156" y="4588590"/>
            <a:chExt cx="1621167" cy="622571"/>
          </a:xfrm>
        </p:grpSpPr>
        <p:pic>
          <p:nvPicPr>
            <p:cNvPr id="8" name="Graphic 29">
              <a:extLst>
                <a:ext uri="{FF2B5EF4-FFF2-40B4-BE49-F238E27FC236}">
                  <a16:creationId xmlns:a16="http://schemas.microsoft.com/office/drawing/2014/main" id="{57E9FE09-6EC1-EE43-BDCA-DB6A72DD2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467" y="4588590"/>
              <a:ext cx="372544" cy="3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9">
              <a:extLst>
                <a:ext uri="{FF2B5EF4-FFF2-40B4-BE49-F238E27FC236}">
                  <a16:creationId xmlns:a16="http://schemas.microsoft.com/office/drawing/2014/main" id="{F636D9D7-ECAA-4248-ABD4-498389007CD0}"/>
                </a:ext>
              </a:extLst>
            </p:cNvPr>
            <p:cNvSpPr txBox="1">
              <a:spLocks/>
            </p:cNvSpPr>
            <p:nvPr/>
          </p:nvSpPr>
          <p:spPr>
            <a:xfrm>
              <a:off x="4284156" y="4920180"/>
              <a:ext cx="1621167" cy="290981"/>
            </a:xfrm>
            <a:prstGeom prst="rect">
              <a:avLst/>
            </a:prstGeom>
          </p:spPr>
          <p:txBody>
            <a:bodyPr>
              <a:normAutofit fontScale="77500" lnSpcReduction="20000"/>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GB" sz="1000" err="1"/>
                <a:t>ETL</a:t>
              </a:r>
              <a:r>
                <a:rPr lang="en-GB" sz="1000"/>
                <a:t> Execution Control Table</a:t>
              </a:r>
            </a:p>
          </p:txBody>
        </p:sp>
      </p:grpSp>
      <p:grpSp>
        <p:nvGrpSpPr>
          <p:cNvPr id="10" name="Group 9">
            <a:extLst>
              <a:ext uri="{FF2B5EF4-FFF2-40B4-BE49-F238E27FC236}">
                <a16:creationId xmlns:a16="http://schemas.microsoft.com/office/drawing/2014/main" id="{935FC9FC-52DB-A343-BC76-C5C55413BC75}"/>
              </a:ext>
            </a:extLst>
          </p:cNvPr>
          <p:cNvGrpSpPr/>
          <p:nvPr/>
        </p:nvGrpSpPr>
        <p:grpSpPr>
          <a:xfrm>
            <a:off x="1146079" y="1352715"/>
            <a:ext cx="1129757" cy="638138"/>
            <a:chOff x="2332266" y="4513047"/>
            <a:chExt cx="1129757" cy="638138"/>
          </a:xfrm>
        </p:grpSpPr>
        <p:pic>
          <p:nvPicPr>
            <p:cNvPr id="11" name="Graphic 29">
              <a:extLst>
                <a:ext uri="{FF2B5EF4-FFF2-40B4-BE49-F238E27FC236}">
                  <a16:creationId xmlns:a16="http://schemas.microsoft.com/office/drawing/2014/main" id="{DFAE2E01-CE77-A74A-9B23-20B618F49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872" y="4513047"/>
              <a:ext cx="372544" cy="3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9">
              <a:extLst>
                <a:ext uri="{FF2B5EF4-FFF2-40B4-BE49-F238E27FC236}">
                  <a16:creationId xmlns:a16="http://schemas.microsoft.com/office/drawing/2014/main" id="{DF75BC1D-F2C3-4040-92A5-546D3F316C7A}"/>
                </a:ext>
              </a:extLst>
            </p:cNvPr>
            <p:cNvSpPr txBox="1">
              <a:spLocks/>
            </p:cNvSpPr>
            <p:nvPr/>
          </p:nvSpPr>
          <p:spPr>
            <a:xfrm>
              <a:off x="2332266" y="4860204"/>
              <a:ext cx="1129757" cy="290981"/>
            </a:xfrm>
            <a:prstGeom prst="rect">
              <a:avLst/>
            </a:prstGeom>
          </p:spPr>
          <p:txBody>
            <a:bodyPr>
              <a:normAutofit fontScale="77500" lnSpcReduction="20000"/>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sz="1000"/>
                <a:t>Table Configuration</a:t>
              </a:r>
            </a:p>
          </p:txBody>
        </p:sp>
      </p:grpSp>
      <p:grpSp>
        <p:nvGrpSpPr>
          <p:cNvPr id="13" name="Group 12">
            <a:extLst>
              <a:ext uri="{FF2B5EF4-FFF2-40B4-BE49-F238E27FC236}">
                <a16:creationId xmlns:a16="http://schemas.microsoft.com/office/drawing/2014/main" id="{C405A15C-134C-3549-909E-A6885E7C8586}"/>
              </a:ext>
            </a:extLst>
          </p:cNvPr>
          <p:cNvGrpSpPr/>
          <p:nvPr/>
        </p:nvGrpSpPr>
        <p:grpSpPr>
          <a:xfrm>
            <a:off x="61388" y="1360499"/>
            <a:ext cx="1129757" cy="622571"/>
            <a:chOff x="6288808" y="5658594"/>
            <a:chExt cx="1129757" cy="622571"/>
          </a:xfrm>
        </p:grpSpPr>
        <p:pic>
          <p:nvPicPr>
            <p:cNvPr id="14" name="Graphic 29">
              <a:extLst>
                <a:ext uri="{FF2B5EF4-FFF2-40B4-BE49-F238E27FC236}">
                  <a16:creationId xmlns:a16="http://schemas.microsoft.com/office/drawing/2014/main" id="{A1A9EFF5-0498-C341-952D-679E7701D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414" y="5658594"/>
              <a:ext cx="372544" cy="3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9">
              <a:extLst>
                <a:ext uri="{FF2B5EF4-FFF2-40B4-BE49-F238E27FC236}">
                  <a16:creationId xmlns:a16="http://schemas.microsoft.com/office/drawing/2014/main" id="{5482CA9D-94D7-AB4E-A742-AF3757F5285B}"/>
                </a:ext>
              </a:extLst>
            </p:cNvPr>
            <p:cNvSpPr txBox="1">
              <a:spLocks/>
            </p:cNvSpPr>
            <p:nvPr/>
          </p:nvSpPr>
          <p:spPr>
            <a:xfrm>
              <a:off x="6288808" y="5990184"/>
              <a:ext cx="1129757" cy="290981"/>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GB" sz="800" err="1"/>
                <a:t>ETL</a:t>
              </a:r>
              <a:r>
                <a:rPr lang="en-GB" sz="800"/>
                <a:t> </a:t>
              </a:r>
              <a:r>
                <a:rPr lang="en-GB" sz="800" err="1"/>
                <a:t>CheckPoint</a:t>
              </a:r>
              <a:endParaRPr lang="en-GB" sz="800"/>
            </a:p>
          </p:txBody>
        </p:sp>
      </p:grpSp>
      <p:grpSp>
        <p:nvGrpSpPr>
          <p:cNvPr id="16" name="Group 15">
            <a:extLst>
              <a:ext uri="{FF2B5EF4-FFF2-40B4-BE49-F238E27FC236}">
                <a16:creationId xmlns:a16="http://schemas.microsoft.com/office/drawing/2014/main" id="{A02CED06-EC80-6B46-8F77-7030CFC68764}"/>
              </a:ext>
            </a:extLst>
          </p:cNvPr>
          <p:cNvGrpSpPr/>
          <p:nvPr/>
        </p:nvGrpSpPr>
        <p:grpSpPr>
          <a:xfrm>
            <a:off x="3492543" y="1360499"/>
            <a:ext cx="1621167" cy="622571"/>
            <a:chOff x="4284156" y="4588590"/>
            <a:chExt cx="1621167" cy="622571"/>
          </a:xfrm>
        </p:grpSpPr>
        <p:pic>
          <p:nvPicPr>
            <p:cNvPr id="17" name="Graphic 29">
              <a:extLst>
                <a:ext uri="{FF2B5EF4-FFF2-40B4-BE49-F238E27FC236}">
                  <a16:creationId xmlns:a16="http://schemas.microsoft.com/office/drawing/2014/main" id="{86F25F13-BF77-074E-877C-DE616750F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467" y="4588590"/>
              <a:ext cx="372544" cy="3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9">
              <a:extLst>
                <a:ext uri="{FF2B5EF4-FFF2-40B4-BE49-F238E27FC236}">
                  <a16:creationId xmlns:a16="http://schemas.microsoft.com/office/drawing/2014/main" id="{01255B31-AE28-8A49-8EF5-A1F7F6937A57}"/>
                </a:ext>
              </a:extLst>
            </p:cNvPr>
            <p:cNvSpPr txBox="1">
              <a:spLocks/>
            </p:cNvSpPr>
            <p:nvPr/>
          </p:nvSpPr>
          <p:spPr>
            <a:xfrm>
              <a:off x="4284156" y="4920180"/>
              <a:ext cx="1621167" cy="290981"/>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GB" sz="1000"/>
                <a:t>OLAP </a:t>
              </a:r>
              <a:r>
                <a:rPr lang="en-GB" sz="1000" err="1"/>
                <a:t>CheckPoint</a:t>
              </a:r>
              <a:endParaRPr lang="en-GB" sz="1000"/>
            </a:p>
          </p:txBody>
        </p:sp>
      </p:grpSp>
      <p:grpSp>
        <p:nvGrpSpPr>
          <p:cNvPr id="19" name="Group 18">
            <a:extLst>
              <a:ext uri="{FF2B5EF4-FFF2-40B4-BE49-F238E27FC236}">
                <a16:creationId xmlns:a16="http://schemas.microsoft.com/office/drawing/2014/main" id="{770ED3BB-D9DD-F147-8E81-2D74A8AEF870}"/>
              </a:ext>
            </a:extLst>
          </p:cNvPr>
          <p:cNvGrpSpPr/>
          <p:nvPr/>
        </p:nvGrpSpPr>
        <p:grpSpPr>
          <a:xfrm>
            <a:off x="4508604" y="1360499"/>
            <a:ext cx="1621167" cy="622571"/>
            <a:chOff x="4284156" y="4588590"/>
            <a:chExt cx="1621167" cy="622571"/>
          </a:xfrm>
        </p:grpSpPr>
        <p:pic>
          <p:nvPicPr>
            <p:cNvPr id="20" name="Graphic 29">
              <a:extLst>
                <a:ext uri="{FF2B5EF4-FFF2-40B4-BE49-F238E27FC236}">
                  <a16:creationId xmlns:a16="http://schemas.microsoft.com/office/drawing/2014/main" id="{F8D711AB-216C-344D-8C95-42F6B4CDD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467" y="4588590"/>
              <a:ext cx="372544" cy="3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9">
              <a:extLst>
                <a:ext uri="{FF2B5EF4-FFF2-40B4-BE49-F238E27FC236}">
                  <a16:creationId xmlns:a16="http://schemas.microsoft.com/office/drawing/2014/main" id="{88781D9A-4E7C-9D41-B98F-3546B45FD9B5}"/>
                </a:ext>
              </a:extLst>
            </p:cNvPr>
            <p:cNvSpPr txBox="1">
              <a:spLocks/>
            </p:cNvSpPr>
            <p:nvPr/>
          </p:nvSpPr>
          <p:spPr>
            <a:xfrm>
              <a:off x="4284156" y="4920180"/>
              <a:ext cx="1621167" cy="290981"/>
            </a:xfrm>
            <a:prstGeom prst="rect">
              <a:avLst/>
            </a:prstGeom>
          </p:spPr>
          <p:txBody>
            <a:bodyPr>
              <a:norm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GB" sz="1000"/>
                <a:t>ETL Inventory</a:t>
              </a:r>
            </a:p>
          </p:txBody>
        </p:sp>
      </p:grpSp>
      <p:graphicFrame>
        <p:nvGraphicFramePr>
          <p:cNvPr id="22" name="Table 22">
            <a:extLst>
              <a:ext uri="{FF2B5EF4-FFF2-40B4-BE49-F238E27FC236}">
                <a16:creationId xmlns:a16="http://schemas.microsoft.com/office/drawing/2014/main" id="{2D3F835D-420D-374B-BAD3-97041615C45B}"/>
              </a:ext>
            </a:extLst>
          </p:cNvPr>
          <p:cNvGraphicFramePr>
            <a:graphicFrameLocks noGrp="1"/>
          </p:cNvGraphicFramePr>
          <p:nvPr>
            <p:extLst>
              <p:ext uri="{D42A27DB-BD31-4B8C-83A1-F6EECF244321}">
                <p14:modId xmlns:p14="http://schemas.microsoft.com/office/powerpoint/2010/main" val="2566476584"/>
              </p:ext>
            </p:extLst>
          </p:nvPr>
        </p:nvGraphicFramePr>
        <p:xfrm>
          <a:off x="354106" y="3796348"/>
          <a:ext cx="6248746" cy="2739125"/>
        </p:xfrm>
        <a:graphic>
          <a:graphicData uri="http://schemas.openxmlformats.org/drawingml/2006/table">
            <a:tbl>
              <a:tblPr firstRow="1" bandRow="1">
                <a:tableStyleId>{5C22544A-7EE6-4342-B048-85BDC9FD1C3A}</a:tableStyleId>
              </a:tblPr>
              <a:tblGrid>
                <a:gridCol w="2944521">
                  <a:extLst>
                    <a:ext uri="{9D8B030D-6E8A-4147-A177-3AD203B41FA5}">
                      <a16:colId xmlns:a16="http://schemas.microsoft.com/office/drawing/2014/main" val="2654778527"/>
                    </a:ext>
                  </a:extLst>
                </a:gridCol>
                <a:gridCol w="3304225">
                  <a:extLst>
                    <a:ext uri="{9D8B030D-6E8A-4147-A177-3AD203B41FA5}">
                      <a16:colId xmlns:a16="http://schemas.microsoft.com/office/drawing/2014/main" val="419106973"/>
                    </a:ext>
                  </a:extLst>
                </a:gridCol>
              </a:tblGrid>
              <a:tr h="251608">
                <a:tc>
                  <a:txBody>
                    <a:bodyPr/>
                    <a:lstStyle/>
                    <a:p>
                      <a:r>
                        <a:rPr lang="en-US" sz="1000" dirty="0"/>
                        <a:t>Sample Table</a:t>
                      </a:r>
                      <a:endParaRPr lang="en-VN" sz="1000" dirty="0"/>
                    </a:p>
                  </a:txBody>
                  <a:tcPr/>
                </a:tc>
                <a:tc>
                  <a:txBody>
                    <a:bodyPr/>
                    <a:lstStyle/>
                    <a:p>
                      <a:r>
                        <a:rPr lang="en-US" sz="1000" dirty="0"/>
                        <a:t>Sample </a:t>
                      </a:r>
                      <a:r>
                        <a:rPr lang="en-VN" sz="1000" dirty="0"/>
                        <a:t>Description</a:t>
                      </a:r>
                    </a:p>
                  </a:txBody>
                  <a:tcPr/>
                </a:tc>
                <a:extLst>
                  <a:ext uri="{0D108BD9-81ED-4DB2-BD59-A6C34878D82A}">
                    <a16:rowId xmlns:a16="http://schemas.microsoft.com/office/drawing/2014/main" val="938864755"/>
                  </a:ext>
                </a:extLst>
              </a:tr>
              <a:tr h="399573">
                <a:tc>
                  <a:txBody>
                    <a:bodyPr/>
                    <a:lstStyle/>
                    <a:p>
                      <a:r>
                        <a:rPr lang="en-US" sz="1000" dirty="0"/>
                        <a:t>ABZ</a:t>
                      </a:r>
                      <a:r>
                        <a:rPr lang="en-VN" sz="1000" dirty="0"/>
                        <a:t>_sdlf_prd_etl_check_point</a:t>
                      </a:r>
                    </a:p>
                  </a:txBody>
                  <a:tcPr/>
                </a:tc>
                <a:tc>
                  <a:txBody>
                    <a:bodyPr/>
                    <a:lstStyle/>
                    <a:p>
                      <a:r>
                        <a:rPr lang="en-VN" sz="1000"/>
                        <a:t>Save last run date time of the SDLF Process, control and identify next new batch run</a:t>
                      </a:r>
                    </a:p>
                  </a:txBody>
                  <a:tcPr/>
                </a:tc>
                <a:extLst>
                  <a:ext uri="{0D108BD9-81ED-4DB2-BD59-A6C34878D82A}">
                    <a16:rowId xmlns:a16="http://schemas.microsoft.com/office/drawing/2014/main" val="1478045656"/>
                  </a:ext>
                </a:extLst>
              </a:tr>
              <a:tr h="510565">
                <a:tc>
                  <a:txBody>
                    <a:bodyPr/>
                    <a:lstStyle/>
                    <a:p>
                      <a:r>
                        <a:rPr lang="en-US" sz="1000" dirty="0"/>
                        <a:t>ABZ</a:t>
                      </a:r>
                      <a:r>
                        <a:rPr lang="en-VN" sz="1000" dirty="0"/>
                        <a:t>_sdlf_prd_etl_execution</a:t>
                      </a:r>
                    </a:p>
                  </a:txBody>
                  <a:tcPr/>
                </a:tc>
                <a:tc>
                  <a:txBody>
                    <a:bodyPr/>
                    <a:lstStyle/>
                    <a:p>
                      <a:r>
                        <a:rPr lang="en-VN" sz="1000"/>
                        <a:t>Capture all ETL Information at stages: Landing, Raw, Processed, Consumption. </a:t>
                      </a:r>
                    </a:p>
                    <a:p>
                      <a:r>
                        <a:rPr lang="en-VN" sz="1000"/>
                        <a:t>This table also in charge of each ETL Run Status</a:t>
                      </a:r>
                    </a:p>
                  </a:txBody>
                  <a:tcPr/>
                </a:tc>
                <a:extLst>
                  <a:ext uri="{0D108BD9-81ED-4DB2-BD59-A6C34878D82A}">
                    <a16:rowId xmlns:a16="http://schemas.microsoft.com/office/drawing/2014/main" val="4036316327"/>
                  </a:ext>
                </a:extLst>
              </a:tr>
              <a:tr h="510565">
                <a:tc>
                  <a:txBody>
                    <a:bodyPr/>
                    <a:lstStyle/>
                    <a:p>
                      <a:r>
                        <a:rPr lang="en-US" sz="1000" dirty="0"/>
                        <a:t>ABZ</a:t>
                      </a:r>
                      <a:r>
                        <a:rPr lang="en-VN" sz="1000" dirty="0"/>
                        <a:t>_sdlf_prd_etl_inventory</a:t>
                      </a:r>
                    </a:p>
                  </a:txBody>
                  <a:tcPr/>
                </a:tc>
                <a:tc>
                  <a:txBody>
                    <a:bodyPr/>
                    <a:lstStyle/>
                    <a:p>
                      <a:r>
                        <a:rPr lang="en-VN" sz="1000"/>
                        <a:t>Store Consumption Zone ETL jobs for Reports with their specific input parameters (dependencies, number of workers per Job…)</a:t>
                      </a:r>
                    </a:p>
                  </a:txBody>
                  <a:tcPr/>
                </a:tc>
                <a:extLst>
                  <a:ext uri="{0D108BD9-81ED-4DB2-BD59-A6C34878D82A}">
                    <a16:rowId xmlns:a16="http://schemas.microsoft.com/office/drawing/2014/main" val="22111072"/>
                  </a:ext>
                </a:extLst>
              </a:tr>
              <a:tr h="510565">
                <a:tc>
                  <a:txBody>
                    <a:bodyPr/>
                    <a:lstStyle/>
                    <a:p>
                      <a:r>
                        <a:rPr lang="en-US" sz="1000" dirty="0"/>
                        <a:t>ABZ</a:t>
                      </a:r>
                      <a:r>
                        <a:rPr lang="en-VN" sz="1000" dirty="0"/>
                        <a:t>_sdlf_prd_olap_table_checkpoint</a:t>
                      </a:r>
                    </a:p>
                  </a:txBody>
                  <a:tcPr/>
                </a:tc>
                <a:tc>
                  <a:txBody>
                    <a:bodyPr/>
                    <a:lstStyle/>
                    <a:p>
                      <a:r>
                        <a:rPr lang="en-VN" sz="1000"/>
                        <a:t>Store and control information on OLAP table, what’s the last snapshot? </a:t>
                      </a:r>
                      <a:r>
                        <a:rPr lang="en-US" sz="1000"/>
                        <a:t>W</a:t>
                      </a:r>
                      <a:r>
                        <a:rPr lang="en-VN" sz="1000"/>
                        <a:t>hat’s the last delta part? </a:t>
                      </a:r>
                      <a:r>
                        <a:rPr lang="en-US" sz="1000"/>
                        <a:t>L</a:t>
                      </a:r>
                      <a:r>
                        <a:rPr lang="en-VN" sz="1000"/>
                        <a:t>ast update of each table</a:t>
                      </a:r>
                    </a:p>
                  </a:txBody>
                  <a:tcPr/>
                </a:tc>
                <a:extLst>
                  <a:ext uri="{0D108BD9-81ED-4DB2-BD59-A6C34878D82A}">
                    <a16:rowId xmlns:a16="http://schemas.microsoft.com/office/drawing/2014/main" val="517019530"/>
                  </a:ext>
                </a:extLst>
              </a:tr>
              <a:tr h="442024">
                <a:tc>
                  <a:txBody>
                    <a:bodyPr/>
                    <a:lstStyle/>
                    <a:p>
                      <a:r>
                        <a:rPr lang="en-US" sz="1000" dirty="0"/>
                        <a:t>ABZ</a:t>
                      </a:r>
                      <a:r>
                        <a:rPr lang="en-VN" sz="1000" dirty="0"/>
                        <a:t>_sdlf_prd_table_configuration</a:t>
                      </a:r>
                    </a:p>
                  </a:txBody>
                  <a:tcPr/>
                </a:tc>
                <a:tc>
                  <a:txBody>
                    <a:bodyPr/>
                    <a:lstStyle/>
                    <a:p>
                      <a:r>
                        <a:rPr lang="en-VN" sz="1000" dirty="0"/>
                        <a:t>Store and control information on all ingested tables, using for both on premise and aws environment</a:t>
                      </a:r>
                    </a:p>
                  </a:txBody>
                  <a:tcPr/>
                </a:tc>
                <a:extLst>
                  <a:ext uri="{0D108BD9-81ED-4DB2-BD59-A6C34878D82A}">
                    <a16:rowId xmlns:a16="http://schemas.microsoft.com/office/drawing/2014/main" val="2812507837"/>
                  </a:ext>
                </a:extLst>
              </a:tr>
            </a:tbl>
          </a:graphicData>
        </a:graphic>
      </p:graphicFrame>
      <p:sp>
        <p:nvSpPr>
          <p:cNvPr id="24" name="Content Placeholder 2">
            <a:extLst>
              <a:ext uri="{FF2B5EF4-FFF2-40B4-BE49-F238E27FC236}">
                <a16:creationId xmlns:a16="http://schemas.microsoft.com/office/drawing/2014/main" id="{614DC4DF-FF1A-324F-B307-75771F410DA8}"/>
              </a:ext>
            </a:extLst>
          </p:cNvPr>
          <p:cNvSpPr>
            <a:spLocks noGrp="1"/>
          </p:cNvSpPr>
          <p:nvPr>
            <p:ph idx="1"/>
          </p:nvPr>
        </p:nvSpPr>
        <p:spPr>
          <a:xfrm>
            <a:off x="354106" y="341070"/>
            <a:ext cx="10515600" cy="530800"/>
          </a:xfrm>
        </p:spPr>
        <p:txBody>
          <a:bodyPr>
            <a:noAutofit/>
          </a:bodyPr>
          <a:lstStyle/>
          <a:p>
            <a:pPr marL="0" indent="0">
              <a:buNone/>
            </a:pPr>
            <a:r>
              <a:rPr lang="en-US" sz="2800" b="1" dirty="0"/>
              <a:t>CONTROL FRAMEWORK</a:t>
            </a:r>
            <a:endParaRPr lang="en-VN" sz="2800" b="1" dirty="0"/>
          </a:p>
        </p:txBody>
      </p:sp>
      <p:sp>
        <p:nvSpPr>
          <p:cNvPr id="25" name="TextBox 24">
            <a:extLst>
              <a:ext uri="{FF2B5EF4-FFF2-40B4-BE49-F238E27FC236}">
                <a16:creationId xmlns:a16="http://schemas.microsoft.com/office/drawing/2014/main" id="{4A0437B5-D4BF-5147-B2D7-993D4BD5C351}"/>
              </a:ext>
            </a:extLst>
          </p:cNvPr>
          <p:cNvSpPr txBox="1"/>
          <p:nvPr/>
        </p:nvSpPr>
        <p:spPr>
          <a:xfrm>
            <a:off x="207012" y="2465194"/>
            <a:ext cx="6558088" cy="1061829"/>
          </a:xfrm>
          <a:prstGeom prst="rect">
            <a:avLst/>
          </a:prstGeom>
          <a:solidFill>
            <a:schemeClr val="bg1">
              <a:lumMod val="95000"/>
            </a:schemeClr>
          </a:solidFill>
        </p:spPr>
        <p:txBody>
          <a:bodyPr wrap="square" rtlCol="0">
            <a:spAutoFit/>
          </a:bodyPr>
          <a:lstStyle/>
          <a:p>
            <a:r>
              <a:rPr lang="en-VN" sz="1050" dirty="0"/>
              <a:t>Data Lake Control Framework is a set of control tables which store:</a:t>
            </a:r>
          </a:p>
          <a:p>
            <a:pPr marL="228600" indent="-228600">
              <a:buAutoNum type="arabicPeriod"/>
            </a:pPr>
            <a:r>
              <a:rPr lang="en-VN" sz="1050" dirty="0"/>
              <a:t>Information/ logs to each tables being processed, including how many rows have been processed and at what time, by which Data Lake Stage.</a:t>
            </a:r>
          </a:p>
          <a:p>
            <a:pPr marL="228600" indent="-228600">
              <a:buAutoNum type="arabicPeriod"/>
            </a:pPr>
            <a:r>
              <a:rPr lang="en-VN" sz="1050" dirty="0"/>
              <a:t>Act as guideline for Data Processing Jobs </a:t>
            </a:r>
            <a:r>
              <a:rPr lang="en-US" sz="1050" dirty="0"/>
              <a:t> to manage </a:t>
            </a:r>
            <a:r>
              <a:rPr lang="en-VN" sz="1050" dirty="0"/>
              <a:t>resources should be run and what logic is being used for a particular transformation job, in table-columns level.</a:t>
            </a:r>
          </a:p>
          <a:p>
            <a:pPr marL="228600" indent="-228600">
              <a:buAutoNum type="arabicPeriod"/>
            </a:pPr>
            <a:endParaRPr lang="en-VN" sz="1050" dirty="0"/>
          </a:p>
        </p:txBody>
      </p:sp>
      <p:sp>
        <p:nvSpPr>
          <p:cNvPr id="2" name="TextBox 1">
            <a:extLst>
              <a:ext uri="{FF2B5EF4-FFF2-40B4-BE49-F238E27FC236}">
                <a16:creationId xmlns:a16="http://schemas.microsoft.com/office/drawing/2014/main" id="{84EE30F3-BF40-3325-471A-CD6D1B3F6D13}"/>
              </a:ext>
            </a:extLst>
          </p:cNvPr>
          <p:cNvSpPr txBox="1"/>
          <p:nvPr/>
        </p:nvSpPr>
        <p:spPr>
          <a:xfrm>
            <a:off x="7058425" y="199503"/>
            <a:ext cx="4435592" cy="7201972"/>
          </a:xfrm>
          <a:prstGeom prst="rect">
            <a:avLst/>
          </a:prstGeom>
          <a:noFill/>
        </p:spPr>
        <p:txBody>
          <a:bodyPr wrap="square" lIns="91440" tIns="45720" rIns="91440" bIns="45720" rtlCol="0" anchor="t">
            <a:spAutoFit/>
          </a:bodyPr>
          <a:lstStyle/>
          <a:p>
            <a:pPr marL="457200" indent="-457200" algn="l">
              <a:buFont typeface="Arial" panose="020B0604020202020204" pitchFamily="34" charset="0"/>
              <a:buChar char="•"/>
            </a:pPr>
            <a:r>
              <a:rPr lang="en-US" sz="1400" dirty="0">
                <a:latin typeface="Amazon Ember"/>
                <a:ea typeface="Amazon Ember" panose="020B0603020204020204" pitchFamily="34" charset="0"/>
                <a:cs typeface="Amazon Ember" panose="020B0603020204020204" pitchFamily="34" charset="0"/>
              </a:rPr>
              <a:t>Sample Fields </a:t>
            </a: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lgn="l">
              <a:buFont typeface="Arial" panose="020B0604020202020204" pitchFamily="34" charset="0"/>
              <a:buChar char="•"/>
            </a:pPr>
            <a:r>
              <a:rPr lang="en-US" sz="1400" dirty="0">
                <a:effectLst/>
                <a:latin typeface="Calibri"/>
                <a:ea typeface="Times New Roman" panose="02020603050405020304" pitchFamily="18" charset="0"/>
                <a:cs typeface="Calibri"/>
              </a:rPr>
              <a:t>after pipeline success, </a:t>
            </a:r>
            <a:r>
              <a:rPr lang="en-US" sz="1400" dirty="0">
                <a:latin typeface="Amazon Ember"/>
                <a:ea typeface="Amazon Ember" panose="020B0603020204020204" pitchFamily="34" charset="0"/>
                <a:cs typeface="Amazon Ember" panose="020B0603020204020204" pitchFamily="34" charset="0"/>
              </a:rPr>
              <a:t>contains the below parameters</a:t>
            </a:r>
            <a:endParaRPr lang="en-US" sz="1400" dirty="0">
              <a:effectLst/>
              <a:latin typeface="Amazon Ember"/>
              <a:ea typeface="Times New Roman" panose="02020603050405020304" pitchFamily="18"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Invoke_scraper</a:t>
            </a:r>
            <a:r>
              <a:rPr lang="en-US" sz="1400" dirty="0">
                <a:latin typeface="Amazon Ember"/>
                <a:ea typeface="Amazon Ember" panose="020B0603020204020204" pitchFamily="34" charset="0"/>
                <a:cs typeface="Amazon Ember" panose="020B0603020204020204" pitchFamily="34" charset="0"/>
              </a:rPr>
              <a:t> </a:t>
            </a:r>
            <a:r>
              <a:rPr lang="en-US" sz="1400" dirty="0" err="1">
                <a:latin typeface="Amazon Ember"/>
                <a:ea typeface="Amazon Ember" panose="020B0603020204020204" pitchFamily="34" charset="0"/>
                <a:cs typeface="Amazon Ember" panose="020B0603020204020204" pitchFamily="34" charset="0"/>
              </a:rPr>
              <a:t>EVENT_Name</a:t>
            </a:r>
            <a:r>
              <a:rPr lang="en-US" sz="1400" dirty="0">
                <a:latin typeface="Amazon Ember"/>
                <a:ea typeface="Amazon Ember" panose="020B0603020204020204" pitchFamily="34" charset="0"/>
                <a:cs typeface="Amazon Ember" panose="020B0603020204020204" pitchFamily="34" charset="0"/>
              </a:rPr>
              <a:t>: Name of the scraper previous state machine which will trigger the Pipeline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Job_Name</a:t>
            </a:r>
            <a:r>
              <a:rPr lang="en-US" sz="1400" dirty="0">
                <a:latin typeface="Amazon Ember"/>
                <a:ea typeface="Amazon Ember" panose="020B0603020204020204" pitchFamily="34" charset="0"/>
                <a:cs typeface="Amazon Ember" panose="020B0603020204020204" pitchFamily="34" charset="0"/>
              </a:rPr>
              <a:t>: job name needs to be triggered as part of the Pipeline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event_Name</a:t>
            </a:r>
            <a:r>
              <a:rPr lang="en-US" sz="1400" dirty="0">
                <a:latin typeface="Amazon Ember"/>
                <a:ea typeface="Amazon Ember" panose="020B0603020204020204" pitchFamily="34" charset="0"/>
                <a:cs typeface="Amazon Ember" panose="020B0603020204020204" pitchFamily="34" charset="0"/>
              </a:rPr>
              <a:t>: Corresponding scraper name once the Glue Job is over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lgn="l">
              <a:buFont typeface="Arial" panose="020B0604020202020204" pitchFamily="34" charset="0"/>
              <a:buChar char="•"/>
            </a:pPr>
            <a:r>
              <a:rPr lang="en-US" sz="1400" dirty="0">
                <a:latin typeface="Amazon Ember"/>
                <a:ea typeface="Amazon Ember" panose="020B0603020204020204" pitchFamily="34" charset="0"/>
                <a:cs typeface="Amazon Ember" panose="020B0603020204020204" pitchFamily="34" charset="0"/>
              </a:rPr>
              <a:t> </a:t>
            </a:r>
            <a:r>
              <a:rPr lang="en-US" sz="1400" dirty="0">
                <a:effectLst/>
                <a:latin typeface="Calibri"/>
                <a:ea typeface="Times New Roman" panose="02020603050405020304" pitchFamily="18" charset="0"/>
                <a:cs typeface="Calibri"/>
              </a:rPr>
              <a:t>pipeline group</a:t>
            </a:r>
          </a:p>
          <a:p>
            <a:pPr marL="914400" lvl="1" indent="-457200">
              <a:buFont typeface="Arial" panose="020B0604020202020204" pitchFamily="34" charset="0"/>
              <a:buChar char="•"/>
            </a:pPr>
            <a:r>
              <a:rPr lang="en-US" sz="1400" dirty="0">
                <a:latin typeface="Amazon Ember"/>
                <a:ea typeface="Amazon Ember" panose="020B0603020204020204" pitchFamily="34" charset="0"/>
                <a:cs typeface="Amazon Ember" panose="020B0603020204020204" pitchFamily="34" charset="0"/>
              </a:rPr>
              <a:t>Group name: Name of the group pipeline belongs to</a:t>
            </a: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Job_Name</a:t>
            </a:r>
            <a:r>
              <a:rPr lang="en-US" sz="1400" dirty="0">
                <a:latin typeface="Amazon Ember"/>
                <a:ea typeface="Amazon Ember" panose="020B0603020204020204" pitchFamily="34" charset="0"/>
                <a:cs typeface="Amazon Ember" panose="020B0603020204020204" pitchFamily="34" charset="0"/>
              </a:rPr>
              <a:t>: Glue job name needs to be triggered as part of the Pipeline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r>
              <a:rPr lang="en-US" sz="1400" dirty="0">
                <a:latin typeface="Amazon Ember"/>
                <a:ea typeface="Amazon Ember" panose="020B0603020204020204" pitchFamily="34" charset="0"/>
                <a:cs typeface="Amazon Ember" panose="020B0603020204020204" pitchFamily="34" charset="0"/>
              </a:rPr>
              <a:t> job logging</a:t>
            </a: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Jobname_Date</a:t>
            </a:r>
            <a:r>
              <a:rPr lang="en-US" sz="1400" dirty="0">
                <a:latin typeface="Amazon Ember"/>
                <a:ea typeface="Amazon Ember" panose="020B0603020204020204" pitchFamily="34" charset="0"/>
                <a:cs typeface="Amazon Ember" panose="020B0603020204020204" pitchFamily="34" charset="0"/>
              </a:rPr>
              <a:t> :- ETL Job Name and Run Date (for Unique Value)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Job_Name</a:t>
            </a:r>
            <a:r>
              <a:rPr lang="en-US" sz="1400" dirty="0">
                <a:latin typeface="Amazon Ember"/>
                <a:ea typeface="Amazon Ember" panose="020B0603020204020204" pitchFamily="34" charset="0"/>
                <a:cs typeface="Amazon Ember" panose="020B0603020204020204" pitchFamily="34" charset="0"/>
              </a:rPr>
              <a:t> :-  ETL Job Name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Start_Date</a:t>
            </a:r>
            <a:r>
              <a:rPr lang="en-US" sz="1400" dirty="0">
                <a:latin typeface="Amazon Ember"/>
                <a:ea typeface="Amazon Ember" panose="020B0603020204020204" pitchFamily="34" charset="0"/>
                <a:cs typeface="Amazon Ember" panose="020B0603020204020204" pitchFamily="34" charset="0"/>
              </a:rPr>
              <a:t> :- ETL Job Start Date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Start_Time</a:t>
            </a:r>
            <a:r>
              <a:rPr lang="en-US" sz="1400" dirty="0">
                <a:latin typeface="Amazon Ember"/>
                <a:ea typeface="Amazon Ember" panose="020B0603020204020204" pitchFamily="34" charset="0"/>
                <a:cs typeface="Amazon Ember" panose="020B0603020204020204" pitchFamily="34" charset="0"/>
              </a:rPr>
              <a:t>:  ETL Job Start Time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End_Date</a:t>
            </a:r>
            <a:r>
              <a:rPr lang="en-US" sz="1400" dirty="0">
                <a:latin typeface="Amazon Ember"/>
                <a:ea typeface="Amazon Ember" panose="020B0603020204020204" pitchFamily="34" charset="0"/>
                <a:cs typeface="Amazon Ember" panose="020B0603020204020204" pitchFamily="34" charset="0"/>
              </a:rPr>
              <a:t>: ETL Job End Date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End_Time</a:t>
            </a:r>
            <a:r>
              <a:rPr lang="en-US" sz="1400" dirty="0">
                <a:latin typeface="Amazon Ember"/>
                <a:ea typeface="Amazon Ember" panose="020B0603020204020204" pitchFamily="34" charset="0"/>
                <a:cs typeface="Amazon Ember" panose="020B0603020204020204" pitchFamily="34" charset="0"/>
              </a:rPr>
              <a:t>: ETL </a:t>
            </a:r>
            <a:r>
              <a:rPr lang="en-US" sz="1400" dirty="0" err="1">
                <a:latin typeface="Amazon Ember"/>
                <a:ea typeface="Amazon Ember" panose="020B0603020204020204" pitchFamily="34" charset="0"/>
                <a:cs typeface="Amazon Ember" panose="020B0603020204020204" pitchFamily="34" charset="0"/>
              </a:rPr>
              <a:t>Jod</a:t>
            </a:r>
            <a:r>
              <a:rPr lang="en-US" sz="1400" dirty="0">
                <a:latin typeface="Amazon Ember"/>
                <a:ea typeface="Amazon Ember" panose="020B0603020204020204" pitchFamily="34" charset="0"/>
                <a:cs typeface="Amazon Ember" panose="020B0603020204020204" pitchFamily="34" charset="0"/>
              </a:rPr>
              <a:t> End time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Job_Status</a:t>
            </a:r>
            <a:r>
              <a:rPr lang="en-US" sz="1400" dirty="0">
                <a:latin typeface="Amazon Ember"/>
                <a:ea typeface="Amazon Ember" panose="020B0603020204020204" pitchFamily="34" charset="0"/>
                <a:cs typeface="Amazon Ember" panose="020B0603020204020204" pitchFamily="34" charset="0"/>
              </a:rPr>
              <a:t> :-  SUCCEEDED/FAILED/CANCELLED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ExecutionTime</a:t>
            </a:r>
            <a:r>
              <a:rPr lang="en-US" sz="1400" dirty="0">
                <a:latin typeface="Amazon Ember"/>
                <a:ea typeface="Amazon Ember" panose="020B0603020204020204" pitchFamily="34" charset="0"/>
                <a:cs typeface="Amazon Ember" panose="020B0603020204020204" pitchFamily="34" charset="0"/>
              </a:rPr>
              <a:t>:  Billed Time is Sec for Glue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74689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A4C9-D714-4D36-AA71-73951C4660EE}"/>
              </a:ext>
            </a:extLst>
          </p:cNvPr>
          <p:cNvSpPr>
            <a:spLocks noGrp="1"/>
          </p:cNvSpPr>
          <p:nvPr>
            <p:ph type="title"/>
          </p:nvPr>
        </p:nvSpPr>
        <p:spPr>
          <a:xfrm>
            <a:off x="266007" y="292223"/>
            <a:ext cx="12011891" cy="1294228"/>
          </a:xfrm>
        </p:spPr>
        <p:txBody>
          <a:bodyPr/>
          <a:lstStyle/>
          <a:p>
            <a:r>
              <a:rPr lang="en-US" dirty="0"/>
              <a:t>Sample etl control tables</a:t>
            </a:r>
          </a:p>
        </p:txBody>
      </p:sp>
      <p:sp>
        <p:nvSpPr>
          <p:cNvPr id="3" name="TextBox 2">
            <a:extLst>
              <a:ext uri="{FF2B5EF4-FFF2-40B4-BE49-F238E27FC236}">
                <a16:creationId xmlns:a16="http://schemas.microsoft.com/office/drawing/2014/main" id="{2D3E6821-0B44-40E3-8CB5-1116C7BFB7D6}"/>
              </a:ext>
            </a:extLst>
          </p:cNvPr>
          <p:cNvSpPr txBox="1"/>
          <p:nvPr/>
        </p:nvSpPr>
        <p:spPr>
          <a:xfrm>
            <a:off x="606766" y="1105591"/>
            <a:ext cx="11055989" cy="5693866"/>
          </a:xfrm>
          <a:prstGeom prst="rect">
            <a:avLst/>
          </a:prstGeom>
          <a:noFill/>
        </p:spPr>
        <p:txBody>
          <a:bodyPr wrap="square" lIns="91440" tIns="45720" rIns="91440" bIns="45720" rtlCol="0" anchor="t">
            <a:spAutoFit/>
          </a:bodyPr>
          <a:lstStyle/>
          <a:p>
            <a:pPr marL="457200" indent="-457200" algn="l">
              <a:buFont typeface="Arial" panose="020B0604020202020204" pitchFamily="34" charset="0"/>
              <a:buChar char="•"/>
            </a:pPr>
            <a:r>
              <a:rPr lang="en-US" sz="1400" dirty="0">
                <a:latin typeface="Amazon Ember"/>
                <a:ea typeface="Amazon Ember" panose="020B0603020204020204" pitchFamily="34" charset="0"/>
                <a:cs typeface="Amazon Ember" panose="020B0603020204020204" pitchFamily="34" charset="0"/>
              </a:rPr>
              <a:t>Table 1 – prior pipeline stating , contains the below parameters</a:t>
            </a: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FileName</a:t>
            </a:r>
            <a:r>
              <a:rPr lang="en-US" sz="1400" dirty="0">
                <a:latin typeface="Amazon Ember"/>
                <a:ea typeface="Amazon Ember" panose="020B0603020204020204" pitchFamily="34" charset="0"/>
                <a:cs typeface="Amazon Ember" panose="020B0603020204020204" pitchFamily="34" charset="0"/>
              </a:rPr>
              <a:t> : Source File Name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Job_Name</a:t>
            </a:r>
            <a:r>
              <a:rPr lang="en-US" sz="1400" dirty="0">
                <a:latin typeface="Amazon Ember"/>
                <a:ea typeface="Amazon Ember" panose="020B0603020204020204" pitchFamily="34" charset="0"/>
                <a:cs typeface="Amazon Ember" panose="020B0603020204020204" pitchFamily="34" charset="0"/>
              </a:rPr>
              <a:t>: ETL  job name needs to be triggered once file is arrived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scraper_Name</a:t>
            </a:r>
            <a:r>
              <a:rPr lang="en-US" sz="1400" dirty="0">
                <a:latin typeface="Amazon Ember"/>
                <a:ea typeface="Amazon Ember" panose="020B0603020204020204" pitchFamily="34" charset="0"/>
                <a:cs typeface="Amazon Ember" panose="020B0603020204020204" pitchFamily="34" charset="0"/>
              </a:rPr>
              <a:t>: Corresponding scraper name once the ETL Job is over</a:t>
            </a: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Job_enable</a:t>
            </a:r>
            <a:r>
              <a:rPr lang="en-US" sz="1400" dirty="0">
                <a:latin typeface="Amazon Ember"/>
                <a:ea typeface="Amazon Ember" panose="020B0603020204020204" pitchFamily="34" charset="0"/>
                <a:cs typeface="Amazon Ember" panose="020B0603020204020204" pitchFamily="34" charset="0"/>
              </a:rPr>
              <a:t>: Y/N – whether to enable the pipeline or not</a:t>
            </a: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lgn="l">
              <a:buFont typeface="Arial" panose="020B0604020202020204" pitchFamily="34" charset="0"/>
              <a:buChar char="•"/>
            </a:pPr>
            <a:r>
              <a:rPr lang="en-US" sz="1400" dirty="0">
                <a:latin typeface="Amazon Ember"/>
                <a:ea typeface="Amazon Ember" panose="020B0603020204020204" pitchFamily="34" charset="0"/>
                <a:cs typeface="Amazon Ember" panose="020B0603020204020204" pitchFamily="34" charset="0"/>
              </a:rPr>
              <a:t>Table 2 – </a:t>
            </a:r>
            <a:r>
              <a:rPr lang="en-US" sz="1400" dirty="0">
                <a:effectLst/>
                <a:latin typeface="Calibri"/>
                <a:ea typeface="Times New Roman" panose="02020603050405020304" pitchFamily="18" charset="0"/>
                <a:cs typeface="Calibri"/>
              </a:rPr>
              <a:t>after pipeline success, </a:t>
            </a:r>
            <a:r>
              <a:rPr lang="en-US" sz="1400" dirty="0">
                <a:latin typeface="Amazon Ember"/>
                <a:ea typeface="Amazon Ember" panose="020B0603020204020204" pitchFamily="34" charset="0"/>
                <a:cs typeface="Amazon Ember" panose="020B0603020204020204" pitchFamily="34" charset="0"/>
              </a:rPr>
              <a:t>contains the below parameters</a:t>
            </a:r>
            <a:endParaRPr lang="en-US" sz="1400" dirty="0">
              <a:effectLst/>
              <a:latin typeface="Amazon Ember"/>
              <a:ea typeface="Times New Roman" panose="02020603050405020304" pitchFamily="18"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Invoke_scraper</a:t>
            </a:r>
            <a:r>
              <a:rPr lang="en-US" sz="1400" dirty="0">
                <a:latin typeface="Amazon Ember"/>
                <a:ea typeface="Amazon Ember" panose="020B0603020204020204" pitchFamily="34" charset="0"/>
                <a:cs typeface="Amazon Ember" panose="020B0603020204020204" pitchFamily="34" charset="0"/>
              </a:rPr>
              <a:t> </a:t>
            </a:r>
            <a:r>
              <a:rPr lang="en-US" sz="1400" dirty="0" err="1">
                <a:latin typeface="Amazon Ember"/>
                <a:ea typeface="Amazon Ember" panose="020B0603020204020204" pitchFamily="34" charset="0"/>
                <a:cs typeface="Amazon Ember" panose="020B0603020204020204" pitchFamily="34" charset="0"/>
              </a:rPr>
              <a:t>EVENT_Name</a:t>
            </a:r>
            <a:r>
              <a:rPr lang="en-US" sz="1400" dirty="0">
                <a:latin typeface="Amazon Ember"/>
                <a:ea typeface="Amazon Ember" panose="020B0603020204020204" pitchFamily="34" charset="0"/>
                <a:cs typeface="Amazon Ember" panose="020B0603020204020204" pitchFamily="34" charset="0"/>
              </a:rPr>
              <a:t>: Name of the scraper previous state machine which will trigger the Pipeline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Job_Name</a:t>
            </a:r>
            <a:r>
              <a:rPr lang="en-US" sz="1400" dirty="0">
                <a:latin typeface="Amazon Ember"/>
                <a:ea typeface="Amazon Ember" panose="020B0603020204020204" pitchFamily="34" charset="0"/>
                <a:cs typeface="Amazon Ember" panose="020B0603020204020204" pitchFamily="34" charset="0"/>
              </a:rPr>
              <a:t>: job name needs to be triggered as part of the Pipeline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event_Name</a:t>
            </a:r>
            <a:r>
              <a:rPr lang="en-US" sz="1400" dirty="0">
                <a:latin typeface="Amazon Ember"/>
                <a:ea typeface="Amazon Ember" panose="020B0603020204020204" pitchFamily="34" charset="0"/>
                <a:cs typeface="Amazon Ember" panose="020B0603020204020204" pitchFamily="34" charset="0"/>
              </a:rPr>
              <a:t>: Corresponding scraper name once the Glue Job is over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lgn="l">
              <a:buFont typeface="Arial" panose="020B0604020202020204" pitchFamily="34" charset="0"/>
              <a:buChar char="•"/>
            </a:pPr>
            <a:r>
              <a:rPr lang="en-US" sz="1400" dirty="0">
                <a:latin typeface="Amazon Ember"/>
                <a:ea typeface="Amazon Ember" panose="020B0603020204020204" pitchFamily="34" charset="0"/>
                <a:cs typeface="Amazon Ember" panose="020B0603020204020204" pitchFamily="34" charset="0"/>
              </a:rPr>
              <a:t>Table 3 – </a:t>
            </a:r>
            <a:r>
              <a:rPr lang="en-US" sz="1400" dirty="0">
                <a:effectLst/>
                <a:latin typeface="Calibri"/>
                <a:ea typeface="Times New Roman" panose="02020603050405020304" pitchFamily="18" charset="0"/>
                <a:cs typeface="Calibri"/>
              </a:rPr>
              <a:t>pipeline group</a:t>
            </a:r>
          </a:p>
          <a:p>
            <a:pPr marL="914400" lvl="1" indent="-457200">
              <a:buFont typeface="Arial" panose="020B0604020202020204" pitchFamily="34" charset="0"/>
              <a:buChar char="•"/>
            </a:pPr>
            <a:r>
              <a:rPr lang="en-US" sz="1400" dirty="0">
                <a:latin typeface="Amazon Ember"/>
                <a:ea typeface="Amazon Ember" panose="020B0603020204020204" pitchFamily="34" charset="0"/>
                <a:cs typeface="Amazon Ember" panose="020B0603020204020204" pitchFamily="34" charset="0"/>
              </a:rPr>
              <a:t>Group name: Name of the group pipeline belongs to</a:t>
            </a: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Job_Name</a:t>
            </a:r>
            <a:r>
              <a:rPr lang="en-US" sz="1400" dirty="0">
                <a:latin typeface="Amazon Ember"/>
                <a:ea typeface="Amazon Ember" panose="020B0603020204020204" pitchFamily="34" charset="0"/>
                <a:cs typeface="Amazon Ember" panose="020B0603020204020204" pitchFamily="34" charset="0"/>
              </a:rPr>
              <a:t>: Glue job name needs to be triggered as part of the Pipeline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r>
              <a:rPr lang="en-US" sz="1400" dirty="0">
                <a:latin typeface="Amazon Ember"/>
                <a:ea typeface="Amazon Ember" panose="020B0603020204020204" pitchFamily="34" charset="0"/>
                <a:cs typeface="Amazon Ember" panose="020B0603020204020204" pitchFamily="34" charset="0"/>
              </a:rPr>
              <a:t>Table 5 – job logging</a:t>
            </a: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Jobname_Date</a:t>
            </a:r>
            <a:r>
              <a:rPr lang="en-US" sz="1400" dirty="0">
                <a:latin typeface="Amazon Ember"/>
                <a:ea typeface="Amazon Ember" panose="020B0603020204020204" pitchFamily="34" charset="0"/>
                <a:cs typeface="Amazon Ember" panose="020B0603020204020204" pitchFamily="34" charset="0"/>
              </a:rPr>
              <a:t> :- ETL Job Name and Run Date (for Unique Value)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Job_Name</a:t>
            </a:r>
            <a:r>
              <a:rPr lang="en-US" sz="1400" dirty="0">
                <a:latin typeface="Amazon Ember"/>
                <a:ea typeface="Amazon Ember" panose="020B0603020204020204" pitchFamily="34" charset="0"/>
                <a:cs typeface="Amazon Ember" panose="020B0603020204020204" pitchFamily="34" charset="0"/>
              </a:rPr>
              <a:t> :-  ETL Job Name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Start_Date</a:t>
            </a:r>
            <a:r>
              <a:rPr lang="en-US" sz="1400" dirty="0">
                <a:latin typeface="Amazon Ember"/>
                <a:ea typeface="Amazon Ember" panose="020B0603020204020204" pitchFamily="34" charset="0"/>
                <a:cs typeface="Amazon Ember" panose="020B0603020204020204" pitchFamily="34" charset="0"/>
              </a:rPr>
              <a:t> :- ETL Job Start Date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Start_Time</a:t>
            </a:r>
            <a:r>
              <a:rPr lang="en-US" sz="1400" dirty="0">
                <a:latin typeface="Amazon Ember"/>
                <a:ea typeface="Amazon Ember" panose="020B0603020204020204" pitchFamily="34" charset="0"/>
                <a:cs typeface="Amazon Ember" panose="020B0603020204020204" pitchFamily="34" charset="0"/>
              </a:rPr>
              <a:t>:  ETL Job Start Time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End_Date</a:t>
            </a:r>
            <a:r>
              <a:rPr lang="en-US" sz="1400" dirty="0">
                <a:latin typeface="Amazon Ember"/>
                <a:ea typeface="Amazon Ember" panose="020B0603020204020204" pitchFamily="34" charset="0"/>
                <a:cs typeface="Amazon Ember" panose="020B0603020204020204" pitchFamily="34" charset="0"/>
              </a:rPr>
              <a:t>: ETL Job End Date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End_Time</a:t>
            </a:r>
            <a:r>
              <a:rPr lang="en-US" sz="1400" dirty="0">
                <a:latin typeface="Amazon Ember"/>
                <a:ea typeface="Amazon Ember" panose="020B0603020204020204" pitchFamily="34" charset="0"/>
                <a:cs typeface="Amazon Ember" panose="020B0603020204020204" pitchFamily="34" charset="0"/>
              </a:rPr>
              <a:t>: ETL </a:t>
            </a:r>
            <a:r>
              <a:rPr lang="en-US" sz="1400" dirty="0" err="1">
                <a:latin typeface="Amazon Ember"/>
                <a:ea typeface="Amazon Ember" panose="020B0603020204020204" pitchFamily="34" charset="0"/>
                <a:cs typeface="Amazon Ember" panose="020B0603020204020204" pitchFamily="34" charset="0"/>
              </a:rPr>
              <a:t>Jod</a:t>
            </a:r>
            <a:r>
              <a:rPr lang="en-US" sz="1400" dirty="0">
                <a:latin typeface="Amazon Ember"/>
                <a:ea typeface="Amazon Ember" panose="020B0603020204020204" pitchFamily="34" charset="0"/>
                <a:cs typeface="Amazon Ember" panose="020B0603020204020204" pitchFamily="34" charset="0"/>
              </a:rPr>
              <a:t> End time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Job_Status</a:t>
            </a:r>
            <a:r>
              <a:rPr lang="en-US" sz="1400" dirty="0">
                <a:latin typeface="Amazon Ember"/>
                <a:ea typeface="Amazon Ember" panose="020B0603020204020204" pitchFamily="34" charset="0"/>
                <a:cs typeface="Amazon Ember" panose="020B0603020204020204" pitchFamily="34" charset="0"/>
              </a:rPr>
              <a:t> :-  SUCCEEDED/FAILED/CANCELLED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r>
              <a:rPr lang="en-US" sz="1400" dirty="0" err="1">
                <a:latin typeface="Amazon Ember"/>
                <a:ea typeface="Amazon Ember" panose="020B0603020204020204" pitchFamily="34" charset="0"/>
                <a:cs typeface="Amazon Ember" panose="020B0603020204020204" pitchFamily="34" charset="0"/>
              </a:rPr>
              <a:t>ExecutionTime</a:t>
            </a:r>
            <a:r>
              <a:rPr lang="en-US" sz="1400" dirty="0">
                <a:latin typeface="Amazon Ember"/>
                <a:ea typeface="Amazon Ember" panose="020B0603020204020204" pitchFamily="34" charset="0"/>
                <a:cs typeface="Amazon Ember" panose="020B0603020204020204" pitchFamily="34" charset="0"/>
              </a:rPr>
              <a:t>:  Billed Time is Sec for Glue </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45455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FDD6-818F-C2AD-53E0-F1C4C8E9E4BC}"/>
              </a:ext>
            </a:extLst>
          </p:cNvPr>
          <p:cNvSpPr>
            <a:spLocks noGrp="1"/>
          </p:cNvSpPr>
          <p:nvPr>
            <p:ph type="title"/>
          </p:nvPr>
        </p:nvSpPr>
        <p:spPr/>
        <p:txBody>
          <a:bodyPr/>
          <a:lstStyle/>
          <a:p>
            <a:r>
              <a:rPr lang="en-US" dirty="0"/>
              <a:t>HANDLING PII DATA</a:t>
            </a:r>
          </a:p>
        </p:txBody>
      </p:sp>
      <p:pic>
        <p:nvPicPr>
          <p:cNvPr id="9218" name="Picture 2" descr="What is Tokenization? What Every Engineer Should Know - Skyflow">
            <a:extLst>
              <a:ext uri="{FF2B5EF4-FFF2-40B4-BE49-F238E27FC236}">
                <a16:creationId xmlns:a16="http://schemas.microsoft.com/office/drawing/2014/main" id="{6A017F66-653E-FBA2-6F85-2C6D9A4D34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8136" y="2143125"/>
            <a:ext cx="8362609"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262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41415-4434-4209-8877-70DF81096C26}"/>
              </a:ext>
            </a:extLst>
          </p:cNvPr>
          <p:cNvSpPr>
            <a:spLocks noGrp="1"/>
          </p:cNvSpPr>
          <p:nvPr>
            <p:ph type="title"/>
          </p:nvPr>
        </p:nvSpPr>
        <p:spPr/>
        <p:txBody>
          <a:bodyPr/>
          <a:lstStyle/>
          <a:p>
            <a:r>
              <a:rPr lang="en-US" b="1" dirty="0"/>
              <a:t>Obfuscation / Anonymizing</a:t>
            </a:r>
            <a:endParaRPr lang="en-US" dirty="0"/>
          </a:p>
        </p:txBody>
      </p:sp>
      <p:sp>
        <p:nvSpPr>
          <p:cNvPr id="3" name="Content Placeholder 2">
            <a:extLst>
              <a:ext uri="{FF2B5EF4-FFF2-40B4-BE49-F238E27FC236}">
                <a16:creationId xmlns:a16="http://schemas.microsoft.com/office/drawing/2014/main" id="{7692E2B7-47F8-4077-8F6B-8F6C259BB228}"/>
              </a:ext>
            </a:extLst>
          </p:cNvPr>
          <p:cNvSpPr>
            <a:spLocks noGrp="1"/>
          </p:cNvSpPr>
          <p:nvPr>
            <p:ph idx="1"/>
          </p:nvPr>
        </p:nvSpPr>
        <p:spPr>
          <a:xfrm>
            <a:off x="609600" y="1714500"/>
            <a:ext cx="10972800" cy="1486561"/>
          </a:xfrm>
        </p:spPr>
        <p:txBody>
          <a:bodyPr/>
          <a:lstStyle/>
          <a:p>
            <a:pPr marL="457200" indent="-457200">
              <a:buFont typeface="Arial" panose="020B0604020202020204" pitchFamily="34" charset="0"/>
              <a:buChar char="•"/>
            </a:pPr>
            <a:r>
              <a:rPr lang="en-US" dirty="0">
                <a:latin typeface="Amazon Ember" panose="020B0604020202020204" charset="0"/>
                <a:ea typeface="Amazon Ember" panose="020B0604020202020204" charset="0"/>
                <a:cs typeface="Amazon Ember" panose="020B0604020202020204" charset="0"/>
              </a:rPr>
              <a:t>It is a process that sensitive pit of data are transformed into something that never be linked back to the original content</a:t>
            </a:r>
          </a:p>
          <a:p>
            <a:pPr marL="457200" indent="-457200">
              <a:buFont typeface="Arial" panose="020B0604020202020204" pitchFamily="34" charset="0"/>
              <a:buChar char="•"/>
            </a:pPr>
            <a:r>
              <a:rPr lang="en-US" dirty="0">
                <a:latin typeface="Amazon Ember" panose="020B0604020202020204" charset="0"/>
                <a:ea typeface="Amazon Ember" panose="020B0604020202020204" charset="0"/>
                <a:cs typeface="Amazon Ember" panose="020B0604020202020204" charset="0"/>
              </a:rPr>
              <a:t>3 data obfuscation methods</a:t>
            </a:r>
          </a:p>
        </p:txBody>
      </p:sp>
      <p:sp>
        <p:nvSpPr>
          <p:cNvPr id="4" name="Slide Number Placeholder 3">
            <a:extLst>
              <a:ext uri="{FF2B5EF4-FFF2-40B4-BE49-F238E27FC236}">
                <a16:creationId xmlns:a16="http://schemas.microsoft.com/office/drawing/2014/main" id="{9AEA13B8-7B9F-47E6-8291-DC50CFB4D931}"/>
              </a:ext>
            </a:extLst>
          </p:cNvPr>
          <p:cNvSpPr>
            <a:spLocks noGrp="1"/>
          </p:cNvSpPr>
          <p:nvPr>
            <p:ph type="sldNum" sz="quarter" idx="12"/>
          </p:nvPr>
        </p:nvSpPr>
        <p:spPr/>
        <p:txBody>
          <a:bodyPr/>
          <a:lstStyle/>
          <a:p>
            <a:fld id="{EB4B8DE2-A4E8-46E4-8BBF-D75455EFF32C}" type="slidenum">
              <a:rPr lang="en-US" smtClean="0"/>
              <a:pPr/>
              <a:t>46</a:t>
            </a:fld>
            <a:endParaRPr lang="en-US"/>
          </a:p>
        </p:txBody>
      </p:sp>
      <p:pic>
        <p:nvPicPr>
          <p:cNvPr id="8" name="Picture 7">
            <a:extLst>
              <a:ext uri="{FF2B5EF4-FFF2-40B4-BE49-F238E27FC236}">
                <a16:creationId xmlns:a16="http://schemas.microsoft.com/office/drawing/2014/main" id="{4AD4670F-4EFD-9FD1-8301-A03439515C4F}"/>
              </a:ext>
            </a:extLst>
          </p:cNvPr>
          <p:cNvPicPr>
            <a:picLocks noChangeAspect="1"/>
          </p:cNvPicPr>
          <p:nvPr/>
        </p:nvPicPr>
        <p:blipFill>
          <a:blip r:embed="rId2"/>
          <a:stretch>
            <a:fillRect/>
          </a:stretch>
        </p:blipFill>
        <p:spPr>
          <a:xfrm>
            <a:off x="1263262" y="3201061"/>
            <a:ext cx="8954276" cy="3330229"/>
          </a:xfrm>
          <a:prstGeom prst="rect">
            <a:avLst/>
          </a:prstGeom>
        </p:spPr>
      </p:pic>
    </p:spTree>
    <p:extLst>
      <p:ext uri="{BB962C8B-B14F-4D97-AF65-F5344CB8AC3E}">
        <p14:creationId xmlns:p14="http://schemas.microsoft.com/office/powerpoint/2010/main" val="31310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4F7B-263B-4E5C-8611-6CE3721589AE}"/>
              </a:ext>
            </a:extLst>
          </p:cNvPr>
          <p:cNvSpPr>
            <a:spLocks noGrp="1"/>
          </p:cNvSpPr>
          <p:nvPr>
            <p:ph type="title"/>
          </p:nvPr>
        </p:nvSpPr>
        <p:spPr>
          <a:xfrm>
            <a:off x="491847" y="606392"/>
            <a:ext cx="10972800" cy="535531"/>
          </a:xfrm>
        </p:spPr>
        <p:txBody>
          <a:bodyPr>
            <a:noAutofit/>
          </a:bodyPr>
          <a:lstStyle/>
          <a:p>
            <a:r>
              <a:rPr lang="en-US" dirty="0"/>
              <a:t>Tokenization</a:t>
            </a:r>
          </a:p>
        </p:txBody>
      </p:sp>
      <p:sp>
        <p:nvSpPr>
          <p:cNvPr id="4" name="TextBox 3">
            <a:extLst>
              <a:ext uri="{FF2B5EF4-FFF2-40B4-BE49-F238E27FC236}">
                <a16:creationId xmlns:a16="http://schemas.microsoft.com/office/drawing/2014/main" id="{5F24C5D1-1E8C-4532-B494-9333626A0396}"/>
              </a:ext>
            </a:extLst>
          </p:cNvPr>
          <p:cNvSpPr txBox="1"/>
          <p:nvPr/>
        </p:nvSpPr>
        <p:spPr>
          <a:xfrm>
            <a:off x="491847" y="1394756"/>
            <a:ext cx="4513290" cy="4708981"/>
          </a:xfrm>
          <a:prstGeom prst="rect">
            <a:avLst/>
          </a:prstGeom>
          <a:noFill/>
        </p:spPr>
        <p:txBody>
          <a:bodyPr wrap="square" rtlCol="0">
            <a:spAutoFit/>
          </a:bodyPr>
          <a:lstStyle/>
          <a:p>
            <a:pPr marL="342900" indent="-342900" defTabSz="457189">
              <a:buFont typeface="Arial" panose="020B0604020202020204" pitchFamily="34" charset="0"/>
              <a:buChar char="•"/>
            </a:pPr>
            <a:r>
              <a:rPr lang="en-US" sz="2500" b="0" i="0" dirty="0">
                <a:effectLst/>
              </a:rPr>
              <a:t>Tokenization is the process of substituting sensitive information with a token that can be later used to retrieve the actual data</a:t>
            </a:r>
          </a:p>
          <a:p>
            <a:pPr marL="342900" indent="-342900" defTabSz="457189">
              <a:buFont typeface="Arial" panose="020B0604020202020204" pitchFamily="34" charset="0"/>
              <a:buChar char="•"/>
            </a:pPr>
            <a:r>
              <a:rPr lang="en-US" sz="2500" dirty="0"/>
              <a:t>It requires a significant processing overhead to tokenize and detokenize</a:t>
            </a:r>
          </a:p>
          <a:p>
            <a:pPr marL="342900" indent="-342900" defTabSz="457189">
              <a:buFont typeface="Arial" panose="020B0604020202020204" pitchFamily="34" charset="0"/>
              <a:buChar char="•"/>
            </a:pPr>
            <a:r>
              <a:rPr lang="en-US" sz="2500" dirty="0"/>
              <a:t>T</a:t>
            </a:r>
            <a:r>
              <a:rPr lang="en-US" sz="2500" b="0" i="0" dirty="0">
                <a:effectLst/>
              </a:rPr>
              <a:t>he tokenizer system will require administration and careful maintenance</a:t>
            </a:r>
          </a:p>
          <a:p>
            <a:pPr marL="342900" indent="-342900" defTabSz="457189">
              <a:buFont typeface="Arial" panose="020B0604020202020204" pitchFamily="34" charset="0"/>
              <a:buChar char="•"/>
            </a:pPr>
            <a:endParaRPr lang="en-US" sz="2500" b="0" i="0" dirty="0">
              <a:effectLst/>
              <a:latin typeface="AmazonEmber"/>
            </a:endParaRPr>
          </a:p>
        </p:txBody>
      </p:sp>
      <p:sp>
        <p:nvSpPr>
          <p:cNvPr id="15" name="Slide Number Placeholder 3">
            <a:extLst>
              <a:ext uri="{FF2B5EF4-FFF2-40B4-BE49-F238E27FC236}">
                <a16:creationId xmlns:a16="http://schemas.microsoft.com/office/drawing/2014/main" id="{F1B68E93-835C-4642-91AD-9A4632B9721A}"/>
              </a:ext>
            </a:extLst>
          </p:cNvPr>
          <p:cNvSpPr txBox="1">
            <a:spLocks/>
          </p:cNvSpPr>
          <p:nvPr/>
        </p:nvSpPr>
        <p:spPr>
          <a:xfrm>
            <a:off x="8929200" y="628950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B4B8DE2-A4E8-46E4-8BBF-D75455EFF32C}" type="slidenum">
              <a:rPr lang="en-US" sz="900" smtClean="0"/>
              <a:pPr algn="r"/>
              <a:t>47</a:t>
            </a:fld>
            <a:endParaRPr lang="en-US" sz="900" dirty="0"/>
          </a:p>
        </p:txBody>
      </p:sp>
      <p:pic>
        <p:nvPicPr>
          <p:cNvPr id="3" name="Picture 2">
            <a:extLst>
              <a:ext uri="{FF2B5EF4-FFF2-40B4-BE49-F238E27FC236}">
                <a16:creationId xmlns:a16="http://schemas.microsoft.com/office/drawing/2014/main" id="{4330480B-357A-4CF9-B17D-09AA8D3DAE52}"/>
              </a:ext>
            </a:extLst>
          </p:cNvPr>
          <p:cNvPicPr>
            <a:picLocks noChangeAspect="1"/>
          </p:cNvPicPr>
          <p:nvPr/>
        </p:nvPicPr>
        <p:blipFill>
          <a:blip r:embed="rId3"/>
          <a:stretch>
            <a:fillRect/>
          </a:stretch>
        </p:blipFill>
        <p:spPr>
          <a:xfrm>
            <a:off x="5418823" y="874157"/>
            <a:ext cx="6667500" cy="3333750"/>
          </a:xfrm>
          <a:prstGeom prst="rect">
            <a:avLst/>
          </a:prstGeom>
        </p:spPr>
      </p:pic>
      <p:sp>
        <p:nvSpPr>
          <p:cNvPr id="5" name="TextBox 4">
            <a:extLst>
              <a:ext uri="{FF2B5EF4-FFF2-40B4-BE49-F238E27FC236}">
                <a16:creationId xmlns:a16="http://schemas.microsoft.com/office/drawing/2014/main" id="{5A6E7379-1938-4200-A371-EB93A0D9F8D3}"/>
              </a:ext>
            </a:extLst>
          </p:cNvPr>
          <p:cNvSpPr txBox="1"/>
          <p:nvPr/>
        </p:nvSpPr>
        <p:spPr>
          <a:xfrm>
            <a:off x="5714883" y="4610501"/>
            <a:ext cx="6297446" cy="2400657"/>
          </a:xfrm>
          <a:prstGeom prst="rect">
            <a:avLst/>
          </a:prstGeom>
          <a:noFill/>
        </p:spPr>
        <p:txBody>
          <a:bodyPr wrap="square" lIns="0" rIns="0" rtlCol="0">
            <a:spAutoFit/>
          </a:bodyPr>
          <a:lstStyle/>
          <a:p>
            <a:pPr algn="l"/>
            <a:r>
              <a:rPr lang="en-US" sz="2500" dirty="0"/>
              <a:t>Common use-cases :</a:t>
            </a:r>
          </a:p>
          <a:p>
            <a:pPr marL="342900" indent="-342900" algn="l">
              <a:buFontTx/>
              <a:buChar char="-"/>
            </a:pPr>
            <a:r>
              <a:rPr lang="en-US" sz="2500" dirty="0"/>
              <a:t>Avoid sharing PII data with the service providers when sharing certain data set through tokenized elements such as phone numbers, credit card number</a:t>
            </a:r>
          </a:p>
          <a:p>
            <a:pPr algn="l"/>
            <a:r>
              <a:rPr lang="en-US" sz="2500" dirty="0"/>
              <a:t> </a:t>
            </a:r>
          </a:p>
        </p:txBody>
      </p:sp>
    </p:spTree>
    <p:extLst>
      <p:ext uri="{BB962C8B-B14F-4D97-AF65-F5344CB8AC3E}">
        <p14:creationId xmlns:p14="http://schemas.microsoft.com/office/powerpoint/2010/main" val="982647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4F7B-263B-4E5C-8611-6CE3721589AE}"/>
              </a:ext>
            </a:extLst>
          </p:cNvPr>
          <p:cNvSpPr>
            <a:spLocks noGrp="1"/>
          </p:cNvSpPr>
          <p:nvPr>
            <p:ph type="title"/>
          </p:nvPr>
        </p:nvSpPr>
        <p:spPr/>
        <p:txBody>
          <a:bodyPr>
            <a:noAutofit/>
          </a:bodyPr>
          <a:lstStyle/>
          <a:p>
            <a:r>
              <a:rPr lang="en-US" dirty="0"/>
              <a:t>Encryption</a:t>
            </a:r>
          </a:p>
        </p:txBody>
      </p:sp>
      <p:sp>
        <p:nvSpPr>
          <p:cNvPr id="4" name="TextBox 3">
            <a:extLst>
              <a:ext uri="{FF2B5EF4-FFF2-40B4-BE49-F238E27FC236}">
                <a16:creationId xmlns:a16="http://schemas.microsoft.com/office/drawing/2014/main" id="{5F24C5D1-1E8C-4532-B494-9333626A0396}"/>
              </a:ext>
            </a:extLst>
          </p:cNvPr>
          <p:cNvSpPr txBox="1"/>
          <p:nvPr/>
        </p:nvSpPr>
        <p:spPr>
          <a:xfrm>
            <a:off x="568724" y="2174403"/>
            <a:ext cx="11208307" cy="3554819"/>
          </a:xfrm>
          <a:prstGeom prst="rect">
            <a:avLst/>
          </a:prstGeom>
          <a:noFill/>
        </p:spPr>
        <p:txBody>
          <a:bodyPr wrap="square" rtlCol="0">
            <a:spAutoFit/>
          </a:bodyPr>
          <a:lstStyle/>
          <a:p>
            <a:pPr marL="342900" indent="-342900" defTabSz="457189">
              <a:buFont typeface="Arial" panose="020B0604020202020204" pitchFamily="34" charset="0"/>
              <a:buChar char="•"/>
            </a:pPr>
            <a:r>
              <a:rPr lang="en-US" sz="2500" b="0" i="0" dirty="0">
                <a:effectLst/>
              </a:rPr>
              <a:t>Encryption works by using an algorithm with a key to convert data into unreadable data (ciphertext)</a:t>
            </a:r>
          </a:p>
          <a:p>
            <a:pPr marL="342900" indent="-342900" defTabSz="457189">
              <a:buFont typeface="Arial" panose="020B0604020202020204" pitchFamily="34" charset="0"/>
              <a:buChar char="•"/>
            </a:pPr>
            <a:r>
              <a:rPr lang="en-US" sz="2500" dirty="0">
                <a:ea typeface="Amazon Ember Light" panose="020B0403020204020204" pitchFamily="34" charset="0"/>
                <a:cs typeface="Amazon Ember Light" panose="020B0403020204020204" pitchFamily="34" charset="0"/>
              </a:rPr>
              <a:t>The data can only become readable again with the right key</a:t>
            </a:r>
          </a:p>
          <a:p>
            <a:pPr marL="342900" indent="-342900" defTabSz="457189">
              <a:buFont typeface="Arial" panose="020B0604020202020204" pitchFamily="34" charset="0"/>
              <a:buChar char="•"/>
            </a:pPr>
            <a:r>
              <a:rPr lang="en-US" sz="2500" b="0" i="0" dirty="0">
                <a:effectLst/>
              </a:rPr>
              <a:t>There are several different types of encryption algorithms, all using different types of keys</a:t>
            </a:r>
          </a:p>
          <a:p>
            <a:pPr marL="342900" indent="-342900" defTabSz="457189">
              <a:buFont typeface="Arial" panose="020B0604020202020204" pitchFamily="34" charset="0"/>
              <a:buChar char="•"/>
            </a:pPr>
            <a:r>
              <a:rPr lang="en-US" sz="2500" dirty="0">
                <a:ea typeface="Amazon Ember Light" panose="020B0403020204020204" pitchFamily="34" charset="0"/>
                <a:cs typeface="Amazon Ember Light" panose="020B0403020204020204" pitchFamily="34" charset="0"/>
              </a:rPr>
              <a:t>Protecting and managing the keys becomes a critical part of any encryption solution</a:t>
            </a:r>
          </a:p>
          <a:p>
            <a:pPr marL="342900" indent="-342900" defTabSz="457189">
              <a:buFont typeface="Arial" panose="020B0604020202020204" pitchFamily="34" charset="0"/>
              <a:buChar char="•"/>
            </a:pPr>
            <a:r>
              <a:rPr lang="en-US" sz="2500" dirty="0">
                <a:ea typeface="Amazon Ember Light" panose="020B0403020204020204" pitchFamily="34" charset="0"/>
                <a:cs typeface="Amazon Ember Light" panose="020B0403020204020204" pitchFamily="34" charset="0"/>
              </a:rPr>
              <a:t>Common use-cases : Encrypt data in transit / at rest to ensure the sensitive business information is not human-readable</a:t>
            </a:r>
          </a:p>
        </p:txBody>
      </p:sp>
      <p:sp>
        <p:nvSpPr>
          <p:cNvPr id="15" name="Slide Number Placeholder 3">
            <a:extLst>
              <a:ext uri="{FF2B5EF4-FFF2-40B4-BE49-F238E27FC236}">
                <a16:creationId xmlns:a16="http://schemas.microsoft.com/office/drawing/2014/main" id="{F1B68E93-835C-4642-91AD-9A4632B9721A}"/>
              </a:ext>
            </a:extLst>
          </p:cNvPr>
          <p:cNvSpPr txBox="1">
            <a:spLocks/>
          </p:cNvSpPr>
          <p:nvPr/>
        </p:nvSpPr>
        <p:spPr>
          <a:xfrm>
            <a:off x="8929200" y="628950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B4B8DE2-A4E8-46E4-8BBF-D75455EFF32C}" type="slidenum">
              <a:rPr lang="en-US" sz="900" smtClean="0"/>
              <a:pPr algn="r"/>
              <a:t>48</a:t>
            </a:fld>
            <a:endParaRPr lang="en-US" sz="900" dirty="0"/>
          </a:p>
        </p:txBody>
      </p:sp>
      <p:pic>
        <p:nvPicPr>
          <p:cNvPr id="1028" name="Picture 4" descr="What is encryption? | Types of encryption | Cloudflare">
            <a:extLst>
              <a:ext uri="{FF2B5EF4-FFF2-40B4-BE49-F238E27FC236}">
                <a16:creationId xmlns:a16="http://schemas.microsoft.com/office/drawing/2014/main" id="{B99551CF-1723-4AE5-A326-D9082E856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335" y="844684"/>
            <a:ext cx="5715000"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869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D3ED8E66-E2AC-4CC9-ADE3-FA44E4029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A9D02-2AED-DCEB-A732-50AAC2EAF3DB}"/>
              </a:ext>
            </a:extLst>
          </p:cNvPr>
          <p:cNvSpPr>
            <a:spLocks noGrp="1"/>
          </p:cNvSpPr>
          <p:nvPr>
            <p:ph type="title"/>
          </p:nvPr>
        </p:nvSpPr>
        <p:spPr>
          <a:xfrm>
            <a:off x="1088136" y="1097280"/>
            <a:ext cx="5592492" cy="2706916"/>
          </a:xfrm>
        </p:spPr>
        <p:txBody>
          <a:bodyPr>
            <a:normAutofit/>
          </a:bodyPr>
          <a:lstStyle/>
          <a:p>
            <a:r>
              <a:rPr lang="en-US" sz="4700" b="0" i="0" dirty="0">
                <a:effectLst/>
                <a:latin typeface="Google Sans"/>
              </a:rPr>
              <a:t>The Shewhart/Deming Cycle problem-solving model</a:t>
            </a:r>
            <a:endParaRPr lang="en-US" sz="4700" dirty="0"/>
          </a:p>
        </p:txBody>
      </p:sp>
      <p:cxnSp>
        <p:nvCxnSpPr>
          <p:cNvPr id="3088" name="Straight Connector 3087">
            <a:extLst>
              <a:ext uri="{FF2B5EF4-FFF2-40B4-BE49-F238E27FC236}">
                <a16:creationId xmlns:a16="http://schemas.microsoft.com/office/drawing/2014/main" id="{2F9F4FB1-DCEB-4D9F-A716-794B998BB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12"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9E0991-6990-5D22-4A71-457519F900A8}"/>
              </a:ext>
            </a:extLst>
          </p:cNvPr>
          <p:cNvSpPr>
            <a:spLocks noGrp="1"/>
          </p:cNvSpPr>
          <p:nvPr>
            <p:ph idx="1"/>
          </p:nvPr>
        </p:nvSpPr>
        <p:spPr>
          <a:xfrm>
            <a:off x="7355295" y="590821"/>
            <a:ext cx="4011561" cy="5390430"/>
          </a:xfrm>
        </p:spPr>
        <p:txBody>
          <a:bodyPr>
            <a:normAutofit/>
          </a:bodyPr>
          <a:lstStyle/>
          <a:p>
            <a:pPr>
              <a:lnSpc>
                <a:spcPct val="120000"/>
              </a:lnSpc>
            </a:pPr>
            <a:r>
              <a:rPr lang="en-US" sz="1400" b="1" i="0" dirty="0">
                <a:effectLst/>
                <a:latin typeface="Google Sans"/>
              </a:rPr>
              <a:t>Plan</a:t>
            </a:r>
            <a:r>
              <a:rPr lang="en-US" sz="1400" b="0" i="0" dirty="0">
                <a:effectLst/>
                <a:latin typeface="Google Sans"/>
              </a:rPr>
              <a:t>:</a:t>
            </a:r>
          </a:p>
          <a:p>
            <a:pPr>
              <a:lnSpc>
                <a:spcPct val="120000"/>
              </a:lnSpc>
              <a:buFont typeface="Arial" panose="020B0604020202020204" pitchFamily="34" charset="0"/>
              <a:buChar char="•"/>
            </a:pPr>
            <a:r>
              <a:rPr lang="en-US" sz="1400" b="0" i="0" dirty="0">
                <a:effectLst/>
                <a:latin typeface="Google Sans"/>
              </a:rPr>
              <a:t>Assess the scope, impact, and priority of known issues.</a:t>
            </a:r>
          </a:p>
          <a:p>
            <a:pPr>
              <a:lnSpc>
                <a:spcPct val="120000"/>
              </a:lnSpc>
              <a:buFont typeface="Arial" panose="020B0604020202020204" pitchFamily="34" charset="0"/>
              <a:buChar char="•"/>
            </a:pPr>
            <a:r>
              <a:rPr lang="en-US" sz="1400" b="0" i="0" dirty="0">
                <a:effectLst/>
                <a:latin typeface="Google Sans"/>
              </a:rPr>
              <a:t>Evaluate alternatives to address at the root cause.</a:t>
            </a:r>
          </a:p>
          <a:p>
            <a:pPr>
              <a:lnSpc>
                <a:spcPct val="120000"/>
              </a:lnSpc>
            </a:pPr>
            <a:r>
              <a:rPr lang="en-US" sz="1400" b="1" i="0" dirty="0">
                <a:effectLst/>
                <a:latin typeface="Google Sans"/>
              </a:rPr>
              <a:t>Do</a:t>
            </a:r>
            <a:r>
              <a:rPr lang="en-US" sz="1400" b="0" i="0" dirty="0">
                <a:effectLst/>
                <a:latin typeface="Google Sans"/>
              </a:rPr>
              <a:t>:</a:t>
            </a:r>
          </a:p>
          <a:p>
            <a:pPr>
              <a:lnSpc>
                <a:spcPct val="120000"/>
              </a:lnSpc>
              <a:buFont typeface="Arial" panose="020B0604020202020204" pitchFamily="34" charset="0"/>
              <a:buChar char="•"/>
            </a:pPr>
            <a:r>
              <a:rPr lang="en-US" sz="1400" b="0" i="0" dirty="0">
                <a:effectLst/>
                <a:latin typeface="Google Sans"/>
              </a:rPr>
              <a:t>Address issues at the root cause.</a:t>
            </a:r>
          </a:p>
          <a:p>
            <a:pPr>
              <a:lnSpc>
                <a:spcPct val="120000"/>
              </a:lnSpc>
              <a:buFont typeface="Arial" panose="020B0604020202020204" pitchFamily="34" charset="0"/>
              <a:buChar char="•"/>
            </a:pPr>
            <a:r>
              <a:rPr lang="en-US" sz="1400" b="0" i="0" dirty="0">
                <a:effectLst/>
                <a:latin typeface="Google Sans"/>
              </a:rPr>
              <a:t>Plan for ongoing monitoring of data.</a:t>
            </a:r>
          </a:p>
          <a:p>
            <a:pPr>
              <a:lnSpc>
                <a:spcPct val="120000"/>
              </a:lnSpc>
            </a:pPr>
            <a:r>
              <a:rPr lang="en-US" sz="1400" b="1" i="0" dirty="0">
                <a:effectLst/>
                <a:latin typeface="Google Sans"/>
              </a:rPr>
              <a:t>Act</a:t>
            </a:r>
            <a:r>
              <a:rPr lang="en-US" sz="1400" b="0" i="0" dirty="0">
                <a:effectLst/>
                <a:latin typeface="Google Sans"/>
              </a:rPr>
              <a:t>:</a:t>
            </a:r>
          </a:p>
          <a:p>
            <a:pPr>
              <a:lnSpc>
                <a:spcPct val="120000"/>
              </a:lnSpc>
              <a:buFont typeface="Arial" panose="020B0604020202020204" pitchFamily="34" charset="0"/>
              <a:buChar char="•"/>
            </a:pPr>
            <a:r>
              <a:rPr lang="en-US" sz="1400" b="0" i="0" dirty="0">
                <a:effectLst/>
                <a:latin typeface="Google Sans"/>
              </a:rPr>
              <a:t>Address emerging data issues.</a:t>
            </a:r>
          </a:p>
          <a:p>
            <a:pPr>
              <a:lnSpc>
                <a:spcPct val="120000"/>
              </a:lnSpc>
            </a:pPr>
            <a:r>
              <a:rPr lang="en-US" sz="1400" b="1" i="0" dirty="0">
                <a:effectLst/>
                <a:latin typeface="Google Sans"/>
              </a:rPr>
              <a:t>Check</a:t>
            </a:r>
            <a:r>
              <a:rPr lang="en-US" sz="1400" b="0" i="0" dirty="0">
                <a:effectLst/>
                <a:latin typeface="Google Sans"/>
              </a:rPr>
              <a:t>:</a:t>
            </a:r>
          </a:p>
          <a:p>
            <a:pPr>
              <a:lnSpc>
                <a:spcPct val="120000"/>
              </a:lnSpc>
              <a:buFont typeface="Arial" panose="020B0604020202020204" pitchFamily="34" charset="0"/>
              <a:buChar char="•"/>
            </a:pPr>
            <a:r>
              <a:rPr lang="en-US" sz="1400" b="0" i="0" dirty="0">
                <a:effectLst/>
                <a:latin typeface="Google Sans"/>
              </a:rPr>
              <a:t>Actively monitor data against standards.</a:t>
            </a:r>
          </a:p>
          <a:p>
            <a:pPr>
              <a:lnSpc>
                <a:spcPct val="120000"/>
              </a:lnSpc>
              <a:buFont typeface="Arial" panose="020B0604020202020204" pitchFamily="34" charset="0"/>
              <a:buChar char="•"/>
            </a:pPr>
            <a:r>
              <a:rPr lang="en-US" sz="1400" b="0" i="0" dirty="0">
                <a:effectLst/>
                <a:latin typeface="Google Sans"/>
              </a:rPr>
              <a:t>If data falls below standards, act to bring it to acceptable levels.</a:t>
            </a:r>
          </a:p>
          <a:p>
            <a:pPr>
              <a:lnSpc>
                <a:spcPct val="120000"/>
              </a:lnSpc>
            </a:pPr>
            <a:endParaRPr lang="en-US" sz="1400" dirty="0"/>
          </a:p>
        </p:txBody>
      </p:sp>
      <p:pic>
        <p:nvPicPr>
          <p:cNvPr id="3074" name="Picture 2" descr="Think Big. Start Small. Act fast.">
            <a:extLst>
              <a:ext uri="{FF2B5EF4-FFF2-40B4-BE49-F238E27FC236}">
                <a16:creationId xmlns:a16="http://schemas.microsoft.com/office/drawing/2014/main" id="{EA12B2EC-72BB-1685-EFA7-C58B06BE85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79814" y="4006328"/>
            <a:ext cx="2850777" cy="1324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28103BD-2990-F64A-F60E-46F6C3B54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1" y="4149600"/>
            <a:ext cx="3810000"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49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B144F-40D5-51DE-1237-8CC6DF1BF3A6}"/>
              </a:ext>
            </a:extLst>
          </p:cNvPr>
          <p:cNvSpPr>
            <a:spLocks noGrp="1"/>
          </p:cNvSpPr>
          <p:nvPr>
            <p:ph type="title"/>
          </p:nvPr>
        </p:nvSpPr>
        <p:spPr>
          <a:xfrm>
            <a:off x="1091203" y="1069848"/>
            <a:ext cx="6308775" cy="2049620"/>
          </a:xfrm>
        </p:spPr>
        <p:txBody>
          <a:bodyPr>
            <a:normAutofit/>
          </a:bodyPr>
          <a:lstStyle/>
          <a:p>
            <a:r>
              <a:rPr lang="en-US" sz="6000"/>
              <a:t>Focus of the session </a:t>
            </a:r>
          </a:p>
        </p:txBody>
      </p:sp>
      <p:cxnSp>
        <p:nvCxnSpPr>
          <p:cNvPr id="14" name="Straight Connector 13">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4FE56D-D0AC-A769-DB55-7880DFD59424}"/>
              </a:ext>
            </a:extLst>
          </p:cNvPr>
          <p:cNvSpPr>
            <a:spLocks noGrp="1"/>
          </p:cNvSpPr>
          <p:nvPr>
            <p:ph idx="1"/>
          </p:nvPr>
        </p:nvSpPr>
        <p:spPr>
          <a:xfrm>
            <a:off x="545603" y="2977321"/>
            <a:ext cx="6427852" cy="3488133"/>
          </a:xfrm>
        </p:spPr>
        <p:txBody>
          <a:bodyPr>
            <a:normAutofit/>
          </a:bodyPr>
          <a:lstStyle/>
          <a:p>
            <a:pPr>
              <a:lnSpc>
                <a:spcPct val="120000"/>
              </a:lnSpc>
            </a:pPr>
            <a:r>
              <a:rPr lang="en-US" sz="1700" dirty="0"/>
              <a:t>Data Platform Solutions</a:t>
            </a:r>
          </a:p>
          <a:p>
            <a:pPr lvl="1">
              <a:lnSpc>
                <a:spcPct val="120000"/>
              </a:lnSpc>
            </a:pPr>
            <a:r>
              <a:rPr lang="en-US" sz="1700" dirty="0"/>
              <a:t>Why should we build it?</a:t>
            </a:r>
          </a:p>
          <a:p>
            <a:pPr lvl="1">
              <a:lnSpc>
                <a:spcPct val="120000"/>
              </a:lnSpc>
            </a:pPr>
            <a:r>
              <a:rPr lang="en-US" sz="1700" dirty="0"/>
              <a:t>How should we build it?</a:t>
            </a:r>
          </a:p>
          <a:p>
            <a:pPr lvl="1">
              <a:lnSpc>
                <a:spcPct val="120000"/>
              </a:lnSpc>
            </a:pPr>
            <a:r>
              <a:rPr lang="en-US" sz="1700" dirty="0"/>
              <a:t>How should we manage it </a:t>
            </a:r>
          </a:p>
          <a:p>
            <a:pPr marL="0" indent="0">
              <a:lnSpc>
                <a:spcPct val="120000"/>
              </a:lnSpc>
              <a:buNone/>
            </a:pPr>
            <a:r>
              <a:rPr lang="en-US" sz="1700" dirty="0"/>
              <a:t>- Data Insight</a:t>
            </a:r>
          </a:p>
          <a:p>
            <a:pPr marL="274320" lvl="1" indent="0">
              <a:lnSpc>
                <a:spcPct val="120000"/>
              </a:lnSpc>
              <a:buNone/>
            </a:pPr>
            <a:r>
              <a:rPr lang="en-US" sz="1700" dirty="0"/>
              <a:t>- How do we know to </a:t>
            </a:r>
            <a:r>
              <a:rPr lang="en-US" sz="1600" dirty="0"/>
              <a:t>enrich current data?</a:t>
            </a:r>
            <a:endParaRPr lang="en-US" sz="1700" dirty="0"/>
          </a:p>
          <a:p>
            <a:pPr marL="274320" lvl="1" indent="0">
              <a:lnSpc>
                <a:spcPct val="120000"/>
              </a:lnSpc>
              <a:buNone/>
            </a:pPr>
            <a:r>
              <a:rPr lang="en-US" sz="1700" dirty="0"/>
              <a:t>- How do we gain insight into what we have?</a:t>
            </a:r>
          </a:p>
          <a:p>
            <a:pPr marL="274320" lvl="1" indent="0">
              <a:lnSpc>
                <a:spcPct val="120000"/>
              </a:lnSpc>
              <a:buNone/>
            </a:pPr>
            <a:endParaRPr lang="en-US" sz="1700" dirty="0"/>
          </a:p>
          <a:p>
            <a:pPr marL="0" indent="0">
              <a:lnSpc>
                <a:spcPct val="120000"/>
              </a:lnSpc>
              <a:buNone/>
            </a:pPr>
            <a:endParaRPr lang="en-US" sz="1700" dirty="0"/>
          </a:p>
          <a:p>
            <a:pPr marL="0" indent="0">
              <a:lnSpc>
                <a:spcPct val="120000"/>
              </a:lnSpc>
              <a:buNone/>
            </a:pPr>
            <a:endParaRPr lang="en-US" sz="1700" dirty="0"/>
          </a:p>
        </p:txBody>
      </p:sp>
      <p:pic>
        <p:nvPicPr>
          <p:cNvPr id="15" name="Picture 14" descr="Graph on document with pen">
            <a:extLst>
              <a:ext uri="{FF2B5EF4-FFF2-40B4-BE49-F238E27FC236}">
                <a16:creationId xmlns:a16="http://schemas.microsoft.com/office/drawing/2014/main" id="{479FCA37-375E-BCD7-F468-22B9A6484A0D}"/>
              </a:ext>
            </a:extLst>
          </p:cNvPr>
          <p:cNvPicPr>
            <a:picLocks noChangeAspect="1"/>
          </p:cNvPicPr>
          <p:nvPr/>
        </p:nvPicPr>
        <p:blipFill rotWithShape="1">
          <a:blip r:embed="rId2"/>
          <a:srcRect l="39061" r="25338" b="-1"/>
          <a:stretch/>
        </p:blipFill>
        <p:spPr>
          <a:xfrm>
            <a:off x="8534400" y="10"/>
            <a:ext cx="3657601" cy="6857990"/>
          </a:xfrm>
          <a:prstGeom prst="rect">
            <a:avLst/>
          </a:prstGeom>
        </p:spPr>
      </p:pic>
    </p:spTree>
    <p:extLst>
      <p:ext uri="{BB962C8B-B14F-4D97-AF65-F5344CB8AC3E}">
        <p14:creationId xmlns:p14="http://schemas.microsoft.com/office/powerpoint/2010/main" val="2358057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BA1-ECF7-E1FE-91F2-9611C3B7DDAE}"/>
              </a:ext>
            </a:extLst>
          </p:cNvPr>
          <p:cNvSpPr>
            <a:spLocks noGrp="1"/>
          </p:cNvSpPr>
          <p:nvPr>
            <p:ph type="title"/>
          </p:nvPr>
        </p:nvSpPr>
        <p:spPr/>
        <p:txBody>
          <a:bodyPr/>
          <a:lstStyle/>
          <a:p>
            <a:r>
              <a:rPr lang="en-US" dirty="0"/>
              <a:t>DATA INSIGHT</a:t>
            </a:r>
          </a:p>
        </p:txBody>
      </p:sp>
      <p:sp>
        <p:nvSpPr>
          <p:cNvPr id="3" name="Content Placeholder 2">
            <a:extLst>
              <a:ext uri="{FF2B5EF4-FFF2-40B4-BE49-F238E27FC236}">
                <a16:creationId xmlns:a16="http://schemas.microsoft.com/office/drawing/2014/main" id="{5A04D796-07AB-B20B-C2DC-3EFB8B6669F8}"/>
              </a:ext>
            </a:extLst>
          </p:cNvPr>
          <p:cNvSpPr>
            <a:spLocks noGrp="1"/>
          </p:cNvSpPr>
          <p:nvPr>
            <p:ph idx="1"/>
          </p:nvPr>
        </p:nvSpPr>
        <p:spPr/>
        <p:txBody>
          <a:bodyPr/>
          <a:lstStyle/>
          <a:p>
            <a:pPr marL="274320" lvl="1" indent="0">
              <a:lnSpc>
                <a:spcPct val="120000"/>
              </a:lnSpc>
              <a:buNone/>
            </a:pPr>
            <a:r>
              <a:rPr lang="en-US" sz="1800" dirty="0"/>
              <a:t>- How do we enrich our data ?</a:t>
            </a:r>
          </a:p>
          <a:p>
            <a:pPr marL="274320" lvl="1" indent="0">
              <a:lnSpc>
                <a:spcPct val="120000"/>
              </a:lnSpc>
              <a:buNone/>
            </a:pPr>
            <a:r>
              <a:rPr lang="en-US" sz="1800" dirty="0"/>
              <a:t>- How do we gain insight into what we have?</a:t>
            </a:r>
          </a:p>
          <a:p>
            <a:pPr marL="0" indent="0">
              <a:buNone/>
            </a:pPr>
            <a:endParaRPr lang="en-US" dirty="0"/>
          </a:p>
        </p:txBody>
      </p:sp>
    </p:spTree>
    <p:extLst>
      <p:ext uri="{BB962C8B-B14F-4D97-AF65-F5344CB8AC3E}">
        <p14:creationId xmlns:p14="http://schemas.microsoft.com/office/powerpoint/2010/main" val="4147087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C372-06A2-CD45-97D9-8DDEC92D1566}"/>
              </a:ext>
            </a:extLst>
          </p:cNvPr>
          <p:cNvSpPr>
            <a:spLocks noGrp="1"/>
          </p:cNvSpPr>
          <p:nvPr>
            <p:ph type="title"/>
          </p:nvPr>
        </p:nvSpPr>
        <p:spPr/>
        <p:txBody>
          <a:bodyPr>
            <a:normAutofit fontScale="90000"/>
          </a:bodyPr>
          <a:lstStyle/>
          <a:p>
            <a:r>
              <a:rPr lang="en-US" sz="4400" dirty="0"/>
              <a:t>How do we enrich our data ?</a:t>
            </a:r>
            <a:br>
              <a:rPr lang="en-US" sz="4400" dirty="0"/>
            </a:br>
            <a:br>
              <a:rPr lang="en-US" sz="4400" dirty="0"/>
            </a:br>
            <a:endParaRPr lang="en-US" dirty="0"/>
          </a:p>
        </p:txBody>
      </p:sp>
      <p:sp>
        <p:nvSpPr>
          <p:cNvPr id="3" name="Content Placeholder 2">
            <a:extLst>
              <a:ext uri="{FF2B5EF4-FFF2-40B4-BE49-F238E27FC236}">
                <a16:creationId xmlns:a16="http://schemas.microsoft.com/office/drawing/2014/main" id="{F096C851-DBC6-0372-C208-5F5C2EC5B91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52325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FBC7-07AC-F74E-B94E-49C7C4FBA675}"/>
              </a:ext>
            </a:extLst>
          </p:cNvPr>
          <p:cNvSpPr>
            <a:spLocks noGrp="1"/>
          </p:cNvSpPr>
          <p:nvPr>
            <p:ph type="title"/>
          </p:nvPr>
        </p:nvSpPr>
        <p:spPr>
          <a:xfrm>
            <a:off x="73984" y="66502"/>
            <a:ext cx="11519646" cy="1294228"/>
          </a:xfrm>
        </p:spPr>
        <p:txBody>
          <a:bodyPr/>
          <a:lstStyle/>
          <a:p>
            <a:r>
              <a:rPr lang="en-US" dirty="0"/>
              <a:t>New Data Source Collection Solutions Sample</a:t>
            </a:r>
          </a:p>
        </p:txBody>
      </p:sp>
      <p:graphicFrame>
        <p:nvGraphicFramePr>
          <p:cNvPr id="4" name="Content Placeholder 3">
            <a:extLst>
              <a:ext uri="{FF2B5EF4-FFF2-40B4-BE49-F238E27FC236}">
                <a16:creationId xmlns:a16="http://schemas.microsoft.com/office/drawing/2014/main" id="{B9B73E78-FD76-DF43-8409-CE1DF6363631}"/>
              </a:ext>
            </a:extLst>
          </p:cNvPr>
          <p:cNvGraphicFramePr>
            <a:graphicFrameLocks noGrp="1"/>
          </p:cNvGraphicFramePr>
          <p:nvPr>
            <p:ph idx="1"/>
            <p:extLst>
              <p:ext uri="{D42A27DB-BD31-4B8C-83A1-F6EECF244321}">
                <p14:modId xmlns:p14="http://schemas.microsoft.com/office/powerpoint/2010/main" val="2691559613"/>
              </p:ext>
            </p:extLst>
          </p:nvPr>
        </p:nvGraphicFramePr>
        <p:xfrm>
          <a:off x="277465" y="1294228"/>
          <a:ext cx="11519646" cy="5913120"/>
        </p:xfrm>
        <a:graphic>
          <a:graphicData uri="http://schemas.openxmlformats.org/drawingml/2006/table">
            <a:tbl>
              <a:tblPr firstRow="1" firstCol="1" bandRow="1">
                <a:tableStyleId>{5C22544A-7EE6-4342-B048-85BDC9FD1C3A}</a:tableStyleId>
              </a:tblPr>
              <a:tblGrid>
                <a:gridCol w="1844649">
                  <a:extLst>
                    <a:ext uri="{9D8B030D-6E8A-4147-A177-3AD203B41FA5}">
                      <a16:colId xmlns:a16="http://schemas.microsoft.com/office/drawing/2014/main" val="4155863021"/>
                    </a:ext>
                  </a:extLst>
                </a:gridCol>
                <a:gridCol w="1844649">
                  <a:extLst>
                    <a:ext uri="{9D8B030D-6E8A-4147-A177-3AD203B41FA5}">
                      <a16:colId xmlns:a16="http://schemas.microsoft.com/office/drawing/2014/main" val="61080541"/>
                    </a:ext>
                  </a:extLst>
                </a:gridCol>
                <a:gridCol w="2876148">
                  <a:extLst>
                    <a:ext uri="{9D8B030D-6E8A-4147-A177-3AD203B41FA5}">
                      <a16:colId xmlns:a16="http://schemas.microsoft.com/office/drawing/2014/main" val="68345739"/>
                    </a:ext>
                  </a:extLst>
                </a:gridCol>
                <a:gridCol w="2454513">
                  <a:extLst>
                    <a:ext uri="{9D8B030D-6E8A-4147-A177-3AD203B41FA5}">
                      <a16:colId xmlns:a16="http://schemas.microsoft.com/office/drawing/2014/main" val="1124631286"/>
                    </a:ext>
                  </a:extLst>
                </a:gridCol>
                <a:gridCol w="2499687">
                  <a:extLst>
                    <a:ext uri="{9D8B030D-6E8A-4147-A177-3AD203B41FA5}">
                      <a16:colId xmlns:a16="http://schemas.microsoft.com/office/drawing/2014/main" val="1645035342"/>
                    </a:ext>
                  </a:extLst>
                </a:gridCol>
              </a:tblGrid>
              <a:tr h="253396">
                <a:tc>
                  <a:txBody>
                    <a:bodyPr/>
                    <a:lstStyle/>
                    <a:p>
                      <a:r>
                        <a:rPr lang="en-US" sz="1600" dirty="0"/>
                        <a:t>Industry</a:t>
                      </a:r>
                    </a:p>
                  </a:txBody>
                  <a:tcPr/>
                </a:tc>
                <a:tc>
                  <a:txBody>
                    <a:bodyPr/>
                    <a:lstStyle/>
                    <a:p>
                      <a:r>
                        <a:rPr lang="en-US" sz="1600" dirty="0"/>
                        <a:t>Company type</a:t>
                      </a:r>
                    </a:p>
                  </a:txBody>
                  <a:tcPr/>
                </a:tc>
                <a:tc>
                  <a:txBody>
                    <a:bodyPr/>
                    <a:lstStyle/>
                    <a:p>
                      <a:r>
                        <a:rPr lang="en-US" sz="1600" dirty="0"/>
                        <a:t>Challenge</a:t>
                      </a:r>
                    </a:p>
                  </a:txBody>
                  <a:tcPr/>
                </a:tc>
                <a:tc>
                  <a:txBody>
                    <a:bodyPr/>
                    <a:lstStyle/>
                    <a:p>
                      <a:r>
                        <a:rPr lang="en-US" sz="1600" dirty="0"/>
                        <a:t>Solution</a:t>
                      </a:r>
                    </a:p>
                  </a:txBody>
                  <a:tcPr/>
                </a:tc>
                <a:tc>
                  <a:txBody>
                    <a:bodyPr/>
                    <a:lstStyle/>
                    <a:p>
                      <a:r>
                        <a:rPr lang="en-US" sz="1600" dirty="0"/>
                        <a:t>Benefits</a:t>
                      </a:r>
                    </a:p>
                  </a:txBody>
                  <a:tcPr/>
                </a:tc>
                <a:extLst>
                  <a:ext uri="{0D108BD9-81ED-4DB2-BD59-A6C34878D82A}">
                    <a16:rowId xmlns:a16="http://schemas.microsoft.com/office/drawing/2014/main" val="189131044"/>
                  </a:ext>
                </a:extLst>
              </a:tr>
              <a:tr h="6789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1" i="0" u="none" strike="noStrike" kern="1200" dirty="0">
                          <a:solidFill>
                            <a:schemeClr val="lt1"/>
                          </a:solidFill>
                          <a:effectLst/>
                          <a:latin typeface="+mn-lt"/>
                          <a:ea typeface="+mn-ea"/>
                          <a:cs typeface="+mn-cs"/>
                        </a:rPr>
                        <a:t>Manufacturing &amp; Automotive (MFG)</a:t>
                      </a:r>
                    </a:p>
                    <a:p>
                      <a:endParaRPr lang="en-US" sz="1600" b="1" dirty="0"/>
                    </a:p>
                  </a:txBody>
                  <a:tcPr/>
                </a:tc>
                <a:tc>
                  <a:txBody>
                    <a:bodyPr/>
                    <a:lstStyle/>
                    <a:p>
                      <a:r>
                        <a:rPr lang="en-US" sz="1600" dirty="0"/>
                        <a:t>Home Energy Providers</a:t>
                      </a:r>
                    </a:p>
                  </a:txBody>
                  <a:tcPr/>
                </a:tc>
                <a:tc>
                  <a:txBody>
                    <a:bodyPr/>
                    <a:lstStyle/>
                    <a:p>
                      <a:r>
                        <a:rPr lang="en-US" sz="1600" dirty="0"/>
                        <a:t>Collect consumption data in real time.</a:t>
                      </a:r>
                    </a:p>
                  </a:txBody>
                  <a:tcPr/>
                </a:tc>
                <a:tc>
                  <a:txBody>
                    <a:bodyPr/>
                    <a:lstStyle/>
                    <a:p>
                      <a:r>
                        <a:rPr lang="en-US" sz="1600" dirty="0"/>
                        <a:t>Develop new type of meter integrated with home internet connect.</a:t>
                      </a:r>
                    </a:p>
                  </a:txBody>
                  <a:tcPr/>
                </a:tc>
                <a:tc>
                  <a:txBody>
                    <a:bodyPr/>
                    <a:lstStyle/>
                    <a:p>
                      <a:r>
                        <a:rPr lang="en-US" sz="1600" dirty="0"/>
                        <a:t>Capture real-time data to perform analytic and generate alerts to encourage energy saving.</a:t>
                      </a:r>
                    </a:p>
                  </a:txBody>
                  <a:tcPr/>
                </a:tc>
                <a:extLst>
                  <a:ext uri="{0D108BD9-81ED-4DB2-BD59-A6C34878D82A}">
                    <a16:rowId xmlns:a16="http://schemas.microsoft.com/office/drawing/2014/main" val="4216152493"/>
                  </a:ext>
                </a:extLst>
              </a:tr>
              <a:tr h="678934">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1" i="0" u="none" strike="noStrike" kern="1200" dirty="0">
                          <a:solidFill>
                            <a:schemeClr val="lt1"/>
                          </a:solidFill>
                          <a:effectLst/>
                          <a:latin typeface="+mn-lt"/>
                          <a:ea typeface="+mn-ea"/>
                          <a:cs typeface="+mn-cs"/>
                        </a:rPr>
                        <a:t>Digital Logistics (DLG)</a:t>
                      </a:r>
                      <a:endParaRPr lang="en-US" sz="1600" b="1" dirty="0"/>
                    </a:p>
                    <a:p>
                      <a:endParaRPr lang="en-US" sz="1600" b="1" dirty="0"/>
                    </a:p>
                  </a:txBody>
                  <a:tcPr/>
                </a:tc>
                <a:tc>
                  <a:txBody>
                    <a:bodyPr/>
                    <a:lstStyle/>
                    <a:p>
                      <a:r>
                        <a:rPr lang="en-US" sz="1600" dirty="0"/>
                        <a:t>FMCG Products</a:t>
                      </a:r>
                    </a:p>
                    <a:p>
                      <a:r>
                        <a:rPr lang="en-US" sz="1600" dirty="0"/>
                        <a:t>Through Resellers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Can’t access end-user’s behavior due to B2B2C model to determine new product lines.</a:t>
                      </a:r>
                    </a:p>
                    <a:p>
                      <a:endParaRPr lang="en-US" sz="1600" dirty="0"/>
                    </a:p>
                  </a:txBody>
                  <a:tcPr/>
                </a:tc>
                <a:tc>
                  <a:txBody>
                    <a:bodyPr/>
                    <a:lstStyle/>
                    <a:p>
                      <a:r>
                        <a:rPr lang="en-US" sz="1600" dirty="0"/>
                        <a:t>Reward or Loyalty Program, social network connection, cookies stitching, data from partners.</a:t>
                      </a:r>
                    </a:p>
                  </a:txBody>
                  <a:tcPr/>
                </a:tc>
                <a:tc>
                  <a:txBody>
                    <a:bodyPr/>
                    <a:lstStyle/>
                    <a:p>
                      <a:r>
                        <a:rPr lang="en-US" sz="1600" dirty="0"/>
                        <a:t>Understand user’s behavior, engagement, feedback to enhance or develop products.</a:t>
                      </a:r>
                    </a:p>
                  </a:txBody>
                  <a:tcPr/>
                </a:tc>
                <a:extLst>
                  <a:ext uri="{0D108BD9-81ED-4DB2-BD59-A6C34878D82A}">
                    <a16:rowId xmlns:a16="http://schemas.microsoft.com/office/drawing/2014/main" val="4046249026"/>
                  </a:ext>
                </a:extLst>
              </a:tr>
              <a:tr h="678934">
                <a:tc vMerge="1">
                  <a:txBody>
                    <a:bodyPr/>
                    <a:lstStyle/>
                    <a:p>
                      <a:endParaRPr lang="en-US"/>
                    </a:p>
                  </a:txBody>
                  <a:tcPr/>
                </a:tc>
                <a:tc>
                  <a:txBody>
                    <a:bodyPr/>
                    <a:lstStyle/>
                    <a:p>
                      <a:r>
                        <a:rPr lang="en-US" sz="1600" dirty="0"/>
                        <a:t>Consumer Electric Home Appliances</a:t>
                      </a:r>
                    </a:p>
                  </a:txBody>
                  <a:tcPr/>
                </a:tc>
                <a:tc>
                  <a:txBody>
                    <a:bodyPr/>
                    <a:lstStyle/>
                    <a:p>
                      <a:r>
                        <a:rPr lang="en-US" sz="1600" dirty="0"/>
                        <a:t>Can’t access end-user’s demographic data due to B2B2C model.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Implement digital warranty, DIY by end-users.</a:t>
                      </a:r>
                    </a:p>
                  </a:txBody>
                  <a:tcPr/>
                </a:tc>
                <a:tc>
                  <a:txBody>
                    <a:bodyPr/>
                    <a:lstStyle/>
                    <a:p>
                      <a:r>
                        <a:rPr lang="en-US" sz="1600" dirty="0"/>
                        <a:t>Able to collect end-user bio with purchased products.</a:t>
                      </a:r>
                    </a:p>
                  </a:txBody>
                  <a:tcPr/>
                </a:tc>
                <a:extLst>
                  <a:ext uri="{0D108BD9-81ED-4DB2-BD59-A6C34878D82A}">
                    <a16:rowId xmlns:a16="http://schemas.microsoft.com/office/drawing/2014/main" val="2925329584"/>
                  </a:ext>
                </a:extLst>
              </a:tr>
              <a:tr h="678934">
                <a:tc vMerge="1">
                  <a:txBody>
                    <a:bodyPr/>
                    <a:lstStyle/>
                    <a:p>
                      <a:endParaRPr lang="en-US" dirty="0"/>
                    </a:p>
                  </a:txBody>
                  <a:tcPr/>
                </a:tc>
                <a:tc>
                  <a:txBody>
                    <a:bodyPr/>
                    <a:lstStyle/>
                    <a:p>
                      <a:r>
                        <a:rPr lang="en-US" sz="1600" dirty="0"/>
                        <a:t>Weather and Transportation </a:t>
                      </a:r>
                    </a:p>
                  </a:txBody>
                  <a:tcPr/>
                </a:tc>
                <a:tc>
                  <a:txBody>
                    <a:bodyPr/>
                    <a:lstStyle/>
                    <a:p>
                      <a:r>
                        <a:rPr lang="en-US" sz="1600" dirty="0"/>
                        <a:t>Lack of real time update data and become invalid when get updated.</a:t>
                      </a:r>
                    </a:p>
                  </a:txBody>
                  <a:tcPr/>
                </a:tc>
                <a:tc>
                  <a:txBody>
                    <a:bodyPr/>
                    <a:lstStyle/>
                    <a:p>
                      <a:r>
                        <a:rPr lang="en-US" sz="1600" dirty="0"/>
                        <a:t>Crowdsource data by lead users to live update others.</a:t>
                      </a:r>
                    </a:p>
                  </a:txBody>
                  <a:tcPr/>
                </a:tc>
                <a:tc>
                  <a:txBody>
                    <a:bodyPr/>
                    <a:lstStyle/>
                    <a:p>
                      <a:r>
                        <a:rPr lang="en-US" sz="1600" dirty="0"/>
                        <a:t>Traffic status is short time validation therefore data value to end-user can be added.</a:t>
                      </a:r>
                    </a:p>
                  </a:txBody>
                  <a:tcPr/>
                </a:tc>
                <a:extLst>
                  <a:ext uri="{0D108BD9-81ED-4DB2-BD59-A6C34878D82A}">
                    <a16:rowId xmlns:a16="http://schemas.microsoft.com/office/drawing/2014/main" val="1888013053"/>
                  </a:ext>
                </a:extLst>
              </a:tr>
              <a:tr h="6789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1" i="0" u="none" strike="noStrike" kern="1200" dirty="0">
                          <a:solidFill>
                            <a:schemeClr val="lt1"/>
                          </a:solidFill>
                          <a:effectLst/>
                          <a:latin typeface="+mn-lt"/>
                          <a:ea typeface="+mn-ea"/>
                          <a:cs typeface="+mn-cs"/>
                        </a:rPr>
                        <a:t>Financial Services Group (FSG)</a:t>
                      </a:r>
                      <a:endParaRPr lang="en-US" sz="1600" b="1" dirty="0"/>
                    </a:p>
                    <a:p>
                      <a:endParaRPr lang="en-US" sz="1600" b="1" dirty="0"/>
                    </a:p>
                  </a:txBody>
                  <a:tcPr/>
                </a:tc>
                <a:tc>
                  <a:txBody>
                    <a:bodyPr/>
                    <a:lstStyle/>
                    <a:p>
                      <a:r>
                        <a:rPr lang="en-US" sz="1600" dirty="0"/>
                        <a:t>Bank and insurance</a:t>
                      </a:r>
                    </a:p>
                  </a:txBody>
                  <a:tcPr/>
                </a:tc>
                <a:tc>
                  <a:txBody>
                    <a:bodyPr/>
                    <a:lstStyle/>
                    <a:p>
                      <a:r>
                        <a:rPr lang="en-US" sz="1600" dirty="0"/>
                        <a:t>User engagement in using daily its application</a:t>
                      </a:r>
                    </a:p>
                  </a:txBody>
                  <a:tcPr/>
                </a:tc>
                <a:tc>
                  <a:txBody>
                    <a:bodyPr/>
                    <a:lstStyle/>
                    <a:p>
                      <a:r>
                        <a:rPr lang="en-US" sz="1600" dirty="0"/>
                        <a:t>Using Analytic Tags to find hot spots (most touch) and confused spots.</a:t>
                      </a:r>
                    </a:p>
                  </a:txBody>
                  <a:tcPr/>
                </a:tc>
                <a:tc>
                  <a:txBody>
                    <a:bodyPr/>
                    <a:lstStyle/>
                    <a:p>
                      <a:r>
                        <a:rPr lang="en-US" sz="1600" dirty="0"/>
                        <a:t>Remotely understand user experience to continuously improve and optimize</a:t>
                      </a:r>
                    </a:p>
                  </a:txBody>
                  <a:tcPr/>
                </a:tc>
                <a:extLst>
                  <a:ext uri="{0D108BD9-81ED-4DB2-BD59-A6C34878D82A}">
                    <a16:rowId xmlns:a16="http://schemas.microsoft.com/office/drawing/2014/main" val="2055399838"/>
                  </a:ext>
                </a:extLst>
              </a:tr>
            </a:tbl>
          </a:graphicData>
        </a:graphic>
      </p:graphicFrame>
    </p:spTree>
    <p:extLst>
      <p:ext uri="{BB962C8B-B14F-4D97-AF65-F5344CB8AC3E}">
        <p14:creationId xmlns:p14="http://schemas.microsoft.com/office/powerpoint/2010/main" val="1360758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18C4-6A45-2447-8DFE-9136A656A543}"/>
              </a:ext>
            </a:extLst>
          </p:cNvPr>
          <p:cNvSpPr>
            <a:spLocks noGrp="1"/>
          </p:cNvSpPr>
          <p:nvPr>
            <p:ph type="title"/>
          </p:nvPr>
        </p:nvSpPr>
        <p:spPr>
          <a:xfrm>
            <a:off x="198376" y="41859"/>
            <a:ext cx="9922764" cy="1294228"/>
          </a:xfrm>
        </p:spPr>
        <p:txBody>
          <a:bodyPr/>
          <a:lstStyle/>
          <a:p>
            <a:r>
              <a:rPr lang="en-US" dirty="0"/>
              <a:t>X-Data and O-Data for Customer 360 View</a:t>
            </a:r>
          </a:p>
        </p:txBody>
      </p:sp>
      <p:sp>
        <p:nvSpPr>
          <p:cNvPr id="3" name="Rectangle 2">
            <a:extLst>
              <a:ext uri="{FF2B5EF4-FFF2-40B4-BE49-F238E27FC236}">
                <a16:creationId xmlns:a16="http://schemas.microsoft.com/office/drawing/2014/main" id="{96EF4E27-D714-B241-B8CF-057E4325C254}"/>
              </a:ext>
            </a:extLst>
          </p:cNvPr>
          <p:cNvSpPr/>
          <p:nvPr/>
        </p:nvSpPr>
        <p:spPr>
          <a:xfrm>
            <a:off x="5671038" y="1145014"/>
            <a:ext cx="5682762" cy="4567972"/>
          </a:xfrm>
          <a:prstGeom prst="rect">
            <a:avLst/>
          </a:prstGeom>
          <a:solidFill>
            <a:schemeClr val="accent1">
              <a:alpha val="60000"/>
            </a:schemeClr>
          </a:solidFill>
          <a:ln>
            <a:noFill/>
          </a:ln>
          <a:effectLst>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en-US" sz="2800" b="1" dirty="0"/>
              <a:t>O-Data</a:t>
            </a:r>
          </a:p>
        </p:txBody>
      </p:sp>
      <p:sp>
        <p:nvSpPr>
          <p:cNvPr id="4" name="Rectangle 3">
            <a:extLst>
              <a:ext uri="{FF2B5EF4-FFF2-40B4-BE49-F238E27FC236}">
                <a16:creationId xmlns:a16="http://schemas.microsoft.com/office/drawing/2014/main" id="{26321453-4CB0-A647-B389-A2CE51F865E7}"/>
              </a:ext>
            </a:extLst>
          </p:cNvPr>
          <p:cNvSpPr/>
          <p:nvPr/>
        </p:nvSpPr>
        <p:spPr>
          <a:xfrm>
            <a:off x="550979" y="1129589"/>
            <a:ext cx="5549660" cy="4567972"/>
          </a:xfrm>
          <a:prstGeom prst="rect">
            <a:avLst/>
          </a:prstGeom>
          <a:solidFill>
            <a:schemeClr val="accent4">
              <a:alpha val="60000"/>
            </a:schemeClr>
          </a:solidFill>
          <a:ln>
            <a:noFill/>
          </a:ln>
          <a:effectLst>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en-US" sz="2800" b="1" dirty="0"/>
              <a:t>X-Data</a:t>
            </a:r>
          </a:p>
        </p:txBody>
      </p:sp>
      <p:grpSp>
        <p:nvGrpSpPr>
          <p:cNvPr id="5" name="Group 4">
            <a:extLst>
              <a:ext uri="{FF2B5EF4-FFF2-40B4-BE49-F238E27FC236}">
                <a16:creationId xmlns:a16="http://schemas.microsoft.com/office/drawing/2014/main" id="{73AA90D3-ECBF-6649-90A4-A18DA93A4AF2}"/>
              </a:ext>
            </a:extLst>
          </p:cNvPr>
          <p:cNvGrpSpPr/>
          <p:nvPr/>
        </p:nvGrpSpPr>
        <p:grpSpPr>
          <a:xfrm>
            <a:off x="2268849" y="1937725"/>
            <a:ext cx="6989467" cy="3237872"/>
            <a:chOff x="6986284" y="2498394"/>
            <a:chExt cx="5248181" cy="2431221"/>
          </a:xfrm>
        </p:grpSpPr>
        <p:grpSp>
          <p:nvGrpSpPr>
            <p:cNvPr id="6" name="Group 5">
              <a:extLst>
                <a:ext uri="{FF2B5EF4-FFF2-40B4-BE49-F238E27FC236}">
                  <a16:creationId xmlns:a16="http://schemas.microsoft.com/office/drawing/2014/main" id="{E1D98A05-EB70-0D4A-8002-1C6FF3801FCA}"/>
                </a:ext>
              </a:extLst>
            </p:cNvPr>
            <p:cNvGrpSpPr/>
            <p:nvPr/>
          </p:nvGrpSpPr>
          <p:grpSpPr>
            <a:xfrm>
              <a:off x="6986284" y="2498394"/>
              <a:ext cx="5248181" cy="2431221"/>
              <a:chOff x="2757876" y="4367909"/>
              <a:chExt cx="18378695" cy="8513934"/>
            </a:xfrm>
          </p:grpSpPr>
          <p:sp>
            <p:nvSpPr>
              <p:cNvPr id="8" name="Freeform 51">
                <a:extLst>
                  <a:ext uri="{FF2B5EF4-FFF2-40B4-BE49-F238E27FC236}">
                    <a16:creationId xmlns:a16="http://schemas.microsoft.com/office/drawing/2014/main" id="{9B9D1395-11FE-F340-ACDA-CBA379294CE3}"/>
                  </a:ext>
                </a:extLst>
              </p:cNvPr>
              <p:cNvSpPr>
                <a:spLocks noChangeArrowheads="1"/>
              </p:cNvSpPr>
              <p:nvPr/>
            </p:nvSpPr>
            <p:spPr bwMode="auto">
              <a:xfrm>
                <a:off x="8234654" y="4367909"/>
                <a:ext cx="8452951" cy="8443411"/>
              </a:xfrm>
              <a:custGeom>
                <a:avLst/>
                <a:gdLst>
                  <a:gd name="T0" fmla="*/ 7815 w 7816"/>
                  <a:gd name="T1" fmla="*/ 3902 h 7806"/>
                  <a:gd name="T2" fmla="*/ 7815 w 7816"/>
                  <a:gd name="T3" fmla="*/ 3902 h 7806"/>
                  <a:gd name="T4" fmla="*/ 3902 w 7816"/>
                  <a:gd name="T5" fmla="*/ 7805 h 7806"/>
                  <a:gd name="T6" fmla="*/ 0 w 7816"/>
                  <a:gd name="T7" fmla="*/ 3902 h 7806"/>
                  <a:gd name="T8" fmla="*/ 3902 w 7816"/>
                  <a:gd name="T9" fmla="*/ 0 h 7806"/>
                  <a:gd name="T10" fmla="*/ 7815 w 7816"/>
                  <a:gd name="T11" fmla="*/ 3902 h 7806"/>
                </a:gdLst>
                <a:ahLst/>
                <a:cxnLst>
                  <a:cxn ang="0">
                    <a:pos x="T0" y="T1"/>
                  </a:cxn>
                  <a:cxn ang="0">
                    <a:pos x="T2" y="T3"/>
                  </a:cxn>
                  <a:cxn ang="0">
                    <a:pos x="T4" y="T5"/>
                  </a:cxn>
                  <a:cxn ang="0">
                    <a:pos x="T6" y="T7"/>
                  </a:cxn>
                  <a:cxn ang="0">
                    <a:pos x="T8" y="T9"/>
                  </a:cxn>
                  <a:cxn ang="0">
                    <a:pos x="T10" y="T11"/>
                  </a:cxn>
                </a:cxnLst>
                <a:rect l="0" t="0" r="r" b="b"/>
                <a:pathLst>
                  <a:path w="7816" h="7806">
                    <a:moveTo>
                      <a:pt x="7815" y="3902"/>
                    </a:moveTo>
                    <a:lnTo>
                      <a:pt x="7815" y="3902"/>
                    </a:lnTo>
                    <a:cubicBezTo>
                      <a:pt x="7815" y="6062"/>
                      <a:pt x="6062" y="7805"/>
                      <a:pt x="3902" y="7805"/>
                    </a:cubicBezTo>
                    <a:cubicBezTo>
                      <a:pt x="1753" y="7805"/>
                      <a:pt x="0" y="6062"/>
                      <a:pt x="0" y="3902"/>
                    </a:cubicBezTo>
                    <a:cubicBezTo>
                      <a:pt x="0" y="1744"/>
                      <a:pt x="1753" y="0"/>
                      <a:pt x="3902" y="0"/>
                    </a:cubicBezTo>
                    <a:cubicBezTo>
                      <a:pt x="6062" y="0"/>
                      <a:pt x="7815" y="1744"/>
                      <a:pt x="7815" y="3902"/>
                    </a:cubicBezTo>
                  </a:path>
                </a:pathLst>
              </a:custGeom>
              <a:noFill/>
              <a:ln w="38100" cap="flat">
                <a:solidFill>
                  <a:schemeClr val="bg1">
                    <a:lumMod val="50000"/>
                    <a:alpha val="50000"/>
                  </a:schemeClr>
                </a:solidFill>
                <a:round/>
                <a:headEnd/>
                <a:tailEnd/>
                <a:extLst>
                  <a:ext uri="{C807C97D-BFC1-408E-A445-0C87EB9F89A2}">
                    <ask:lineSketchStyleProps xmlns:ask="http://schemas.microsoft.com/office/drawing/2018/sketchyshapes" sd="1219033472">
                      <a:custGeom>
                        <a:avLst/>
                        <a:gdLst>
                          <a:gd name="connsiteX0" fmla="*/ 2413565 w 2413807"/>
                          <a:gd name="connsiteY0" fmla="*/ 1205299 h 2411082"/>
                          <a:gd name="connsiteX1" fmla="*/ 2413565 w 2413807"/>
                          <a:gd name="connsiteY1" fmla="*/ 1205299 h 2411082"/>
                          <a:gd name="connsiteX2" fmla="*/ 1204972 w 2413807"/>
                          <a:gd name="connsiteY2" fmla="*/ 2410840 h 2411082"/>
                          <a:gd name="connsiteX3" fmla="*/ 0 w 2413807"/>
                          <a:gd name="connsiteY3" fmla="*/ 1205299 h 2411082"/>
                          <a:gd name="connsiteX4" fmla="*/ 1204972 w 2413807"/>
                          <a:gd name="connsiteY4" fmla="*/ 0 h 2411082"/>
                          <a:gd name="connsiteX5" fmla="*/ 2413565 w 2413807"/>
                          <a:gd name="connsiteY5" fmla="*/ 1205299 h 241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07" h="2411082" extrusionOk="0">
                            <a:moveTo>
                              <a:pt x="2413565" y="1205299"/>
                            </a:moveTo>
                            <a:lnTo>
                              <a:pt x="2413565" y="1205299"/>
                            </a:lnTo>
                            <a:cubicBezTo>
                              <a:pt x="2369697" y="1845387"/>
                              <a:pt x="1719602" y="2468093"/>
                              <a:pt x="1204972" y="2410840"/>
                            </a:cubicBezTo>
                            <a:cubicBezTo>
                              <a:pt x="670769" y="2438072"/>
                              <a:pt x="-101022" y="1875658"/>
                              <a:pt x="0" y="1205299"/>
                            </a:cubicBezTo>
                            <a:cubicBezTo>
                              <a:pt x="-14650" y="552942"/>
                              <a:pt x="507671" y="186517"/>
                              <a:pt x="1204972" y="0"/>
                            </a:cubicBezTo>
                            <a:cubicBezTo>
                              <a:pt x="1742692" y="-70828"/>
                              <a:pt x="2481533" y="571111"/>
                              <a:pt x="2413565" y="1205299"/>
                            </a:cubicBezTo>
                          </a:path>
                        </a:pathLst>
                      </a:custGeom>
                      <ask:type>
                        <ask:lineSketchNone/>
                      </ask:type>
                    </ask:lineSketchStyleProps>
                  </a:ext>
                </a:extLst>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9" name="Elipse 101">
                <a:extLst>
                  <a:ext uri="{FF2B5EF4-FFF2-40B4-BE49-F238E27FC236}">
                    <a16:creationId xmlns:a16="http://schemas.microsoft.com/office/drawing/2014/main" id="{F5921EFC-8E7C-F84A-B393-274BC56D743A}"/>
                  </a:ext>
                </a:extLst>
              </p:cNvPr>
              <p:cNvSpPr/>
              <p:nvPr/>
            </p:nvSpPr>
            <p:spPr>
              <a:xfrm>
                <a:off x="14978154" y="10189439"/>
                <a:ext cx="1685124" cy="16851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102">
                <a:extLst>
                  <a:ext uri="{FF2B5EF4-FFF2-40B4-BE49-F238E27FC236}">
                    <a16:creationId xmlns:a16="http://schemas.microsoft.com/office/drawing/2014/main" id="{F0344BBE-B935-9F44-8330-A9B6F6E0953B}"/>
                  </a:ext>
                </a:extLst>
              </p:cNvPr>
              <p:cNvSpPr/>
              <p:nvPr/>
            </p:nvSpPr>
            <p:spPr>
              <a:xfrm>
                <a:off x="15012742" y="5412789"/>
                <a:ext cx="1685124" cy="16851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3">
                <a:extLst>
                  <a:ext uri="{FF2B5EF4-FFF2-40B4-BE49-F238E27FC236}">
                    <a16:creationId xmlns:a16="http://schemas.microsoft.com/office/drawing/2014/main" id="{E4E0A6C1-E8AE-AB40-8F24-8146D7D8A05D}"/>
                  </a:ext>
                </a:extLst>
              </p:cNvPr>
              <p:cNvSpPr/>
              <p:nvPr/>
            </p:nvSpPr>
            <p:spPr>
              <a:xfrm>
                <a:off x="8179189" y="10189439"/>
                <a:ext cx="1685124" cy="16851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Elipse 104">
                <a:extLst>
                  <a:ext uri="{FF2B5EF4-FFF2-40B4-BE49-F238E27FC236}">
                    <a16:creationId xmlns:a16="http://schemas.microsoft.com/office/drawing/2014/main" id="{2BF92643-75E2-E947-9C7A-2492E860674A}"/>
                  </a:ext>
                </a:extLst>
              </p:cNvPr>
              <p:cNvSpPr/>
              <p:nvPr/>
            </p:nvSpPr>
            <p:spPr>
              <a:xfrm>
                <a:off x="8212261" y="5442204"/>
                <a:ext cx="1685124" cy="16851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Freeform 198">
                <a:extLst>
                  <a:ext uri="{FF2B5EF4-FFF2-40B4-BE49-F238E27FC236}">
                    <a16:creationId xmlns:a16="http://schemas.microsoft.com/office/drawing/2014/main" id="{DE65734C-E111-A84D-8006-A81D843AA210}"/>
                  </a:ext>
                </a:extLst>
              </p:cNvPr>
              <p:cNvSpPr>
                <a:spLocks noChangeArrowheads="1"/>
              </p:cNvSpPr>
              <p:nvPr/>
            </p:nvSpPr>
            <p:spPr bwMode="auto">
              <a:xfrm>
                <a:off x="15523655" y="10717162"/>
                <a:ext cx="643990" cy="634450"/>
              </a:xfrm>
              <a:custGeom>
                <a:avLst/>
                <a:gdLst>
                  <a:gd name="T0" fmla="*/ 298 w 597"/>
                  <a:gd name="T1" fmla="*/ 587 h 588"/>
                  <a:gd name="T2" fmla="*/ 298 w 597"/>
                  <a:gd name="T3" fmla="*/ 587 h 588"/>
                  <a:gd name="T4" fmla="*/ 216 w 597"/>
                  <a:gd name="T5" fmla="*/ 551 h 588"/>
                  <a:gd name="T6" fmla="*/ 45 w 597"/>
                  <a:gd name="T7" fmla="*/ 389 h 588"/>
                  <a:gd name="T8" fmla="*/ 45 w 597"/>
                  <a:gd name="T9" fmla="*/ 217 h 588"/>
                  <a:gd name="T10" fmla="*/ 253 w 597"/>
                  <a:gd name="T11" fmla="*/ 9 h 588"/>
                  <a:gd name="T12" fmla="*/ 270 w 597"/>
                  <a:gd name="T13" fmla="*/ 0 h 588"/>
                  <a:gd name="T14" fmla="*/ 532 w 597"/>
                  <a:gd name="T15" fmla="*/ 0 h 588"/>
                  <a:gd name="T16" fmla="*/ 596 w 597"/>
                  <a:gd name="T17" fmla="*/ 54 h 588"/>
                  <a:gd name="T18" fmla="*/ 596 w 597"/>
                  <a:gd name="T19" fmla="*/ 316 h 588"/>
                  <a:gd name="T20" fmla="*/ 587 w 597"/>
                  <a:gd name="T21" fmla="*/ 343 h 588"/>
                  <a:gd name="T22" fmla="*/ 379 w 597"/>
                  <a:gd name="T23" fmla="*/ 551 h 588"/>
                  <a:gd name="T24" fmla="*/ 298 w 597"/>
                  <a:gd name="T25" fmla="*/ 587 h 588"/>
                  <a:gd name="T26" fmla="*/ 289 w 597"/>
                  <a:gd name="T27" fmla="*/ 63 h 588"/>
                  <a:gd name="T28" fmla="*/ 289 w 597"/>
                  <a:gd name="T29" fmla="*/ 63 h 588"/>
                  <a:gd name="T30" fmla="*/ 90 w 597"/>
                  <a:gd name="T31" fmla="*/ 262 h 588"/>
                  <a:gd name="T32" fmla="*/ 90 w 597"/>
                  <a:gd name="T33" fmla="*/ 343 h 588"/>
                  <a:gd name="T34" fmla="*/ 253 w 597"/>
                  <a:gd name="T35" fmla="*/ 506 h 588"/>
                  <a:gd name="T36" fmla="*/ 334 w 597"/>
                  <a:gd name="T37" fmla="*/ 506 h 588"/>
                  <a:gd name="T38" fmla="*/ 532 w 597"/>
                  <a:gd name="T39" fmla="*/ 307 h 588"/>
                  <a:gd name="T40" fmla="*/ 532 w 597"/>
                  <a:gd name="T41" fmla="*/ 54 h 588"/>
                  <a:gd name="T42" fmla="*/ 289 w 597"/>
                  <a:gd name="T43" fmla="*/ 6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7" h="588">
                    <a:moveTo>
                      <a:pt x="298" y="587"/>
                    </a:moveTo>
                    <a:lnTo>
                      <a:pt x="298" y="587"/>
                    </a:lnTo>
                    <a:cubicBezTo>
                      <a:pt x="270" y="587"/>
                      <a:pt x="234" y="578"/>
                      <a:pt x="216" y="551"/>
                    </a:cubicBezTo>
                    <a:cubicBezTo>
                      <a:pt x="45" y="389"/>
                      <a:pt x="45" y="389"/>
                      <a:pt x="45" y="389"/>
                    </a:cubicBezTo>
                    <a:cubicBezTo>
                      <a:pt x="0" y="343"/>
                      <a:pt x="0" y="262"/>
                      <a:pt x="45" y="217"/>
                    </a:cubicBezTo>
                    <a:cubicBezTo>
                      <a:pt x="253" y="9"/>
                      <a:pt x="253" y="9"/>
                      <a:pt x="253" y="9"/>
                    </a:cubicBezTo>
                    <a:cubicBezTo>
                      <a:pt x="262" y="0"/>
                      <a:pt x="262" y="0"/>
                      <a:pt x="270" y="0"/>
                    </a:cubicBezTo>
                    <a:cubicBezTo>
                      <a:pt x="532" y="0"/>
                      <a:pt x="532" y="0"/>
                      <a:pt x="532" y="0"/>
                    </a:cubicBezTo>
                    <a:cubicBezTo>
                      <a:pt x="569" y="0"/>
                      <a:pt x="596" y="27"/>
                      <a:pt x="596" y="54"/>
                    </a:cubicBezTo>
                    <a:cubicBezTo>
                      <a:pt x="596" y="316"/>
                      <a:pt x="596" y="316"/>
                      <a:pt x="596" y="316"/>
                    </a:cubicBezTo>
                    <a:cubicBezTo>
                      <a:pt x="596" y="325"/>
                      <a:pt x="596" y="334"/>
                      <a:pt x="587" y="343"/>
                    </a:cubicBezTo>
                    <a:cubicBezTo>
                      <a:pt x="379" y="551"/>
                      <a:pt x="379" y="551"/>
                      <a:pt x="379" y="551"/>
                    </a:cubicBezTo>
                    <a:cubicBezTo>
                      <a:pt x="361" y="578"/>
                      <a:pt x="325" y="587"/>
                      <a:pt x="298" y="587"/>
                    </a:cubicBezTo>
                    <a:close/>
                    <a:moveTo>
                      <a:pt x="289" y="63"/>
                    </a:moveTo>
                    <a:lnTo>
                      <a:pt x="289" y="63"/>
                    </a:lnTo>
                    <a:cubicBezTo>
                      <a:pt x="90" y="262"/>
                      <a:pt x="90" y="262"/>
                      <a:pt x="90" y="262"/>
                    </a:cubicBezTo>
                    <a:cubicBezTo>
                      <a:pt x="63" y="280"/>
                      <a:pt x="63" y="325"/>
                      <a:pt x="90" y="343"/>
                    </a:cubicBezTo>
                    <a:cubicBezTo>
                      <a:pt x="253" y="506"/>
                      <a:pt x="253" y="506"/>
                      <a:pt x="253" y="506"/>
                    </a:cubicBezTo>
                    <a:cubicBezTo>
                      <a:pt x="279" y="533"/>
                      <a:pt x="316" y="533"/>
                      <a:pt x="334" y="506"/>
                    </a:cubicBezTo>
                    <a:cubicBezTo>
                      <a:pt x="532" y="307"/>
                      <a:pt x="532" y="307"/>
                      <a:pt x="532" y="307"/>
                    </a:cubicBezTo>
                    <a:cubicBezTo>
                      <a:pt x="532" y="54"/>
                      <a:pt x="532" y="54"/>
                      <a:pt x="532" y="54"/>
                    </a:cubicBezTo>
                    <a:lnTo>
                      <a:pt x="289" y="63"/>
                    </a:lnTo>
                    <a:close/>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14" name="Freeform 199">
                <a:extLst>
                  <a:ext uri="{FF2B5EF4-FFF2-40B4-BE49-F238E27FC236}">
                    <a16:creationId xmlns:a16="http://schemas.microsoft.com/office/drawing/2014/main" id="{D7128446-749F-0549-8A97-B7860F325D10}"/>
                  </a:ext>
                </a:extLst>
              </p:cNvPr>
              <p:cNvSpPr>
                <a:spLocks noChangeArrowheads="1"/>
              </p:cNvSpPr>
              <p:nvPr/>
            </p:nvSpPr>
            <p:spPr bwMode="auto">
              <a:xfrm>
                <a:off x="15933900" y="10855502"/>
                <a:ext cx="109718" cy="109715"/>
              </a:xfrm>
              <a:custGeom>
                <a:avLst/>
                <a:gdLst>
                  <a:gd name="T0" fmla="*/ 81 w 100"/>
                  <a:gd name="T1" fmla="*/ 82 h 101"/>
                  <a:gd name="T2" fmla="*/ 81 w 100"/>
                  <a:gd name="T3" fmla="*/ 82 h 101"/>
                  <a:gd name="T4" fmla="*/ 18 w 100"/>
                  <a:gd name="T5" fmla="*/ 82 h 101"/>
                  <a:gd name="T6" fmla="*/ 18 w 100"/>
                  <a:gd name="T7" fmla="*/ 19 h 101"/>
                  <a:gd name="T8" fmla="*/ 81 w 100"/>
                  <a:gd name="T9" fmla="*/ 19 h 101"/>
                  <a:gd name="T10" fmla="*/ 81 w 100"/>
                  <a:gd name="T11" fmla="*/ 82 h 101"/>
                </a:gdLst>
                <a:ahLst/>
                <a:cxnLst>
                  <a:cxn ang="0">
                    <a:pos x="T0" y="T1"/>
                  </a:cxn>
                  <a:cxn ang="0">
                    <a:pos x="T2" y="T3"/>
                  </a:cxn>
                  <a:cxn ang="0">
                    <a:pos x="T4" y="T5"/>
                  </a:cxn>
                  <a:cxn ang="0">
                    <a:pos x="T6" y="T7"/>
                  </a:cxn>
                  <a:cxn ang="0">
                    <a:pos x="T8" y="T9"/>
                  </a:cxn>
                  <a:cxn ang="0">
                    <a:pos x="T10" y="T11"/>
                  </a:cxn>
                </a:cxnLst>
                <a:rect l="0" t="0" r="r" b="b"/>
                <a:pathLst>
                  <a:path w="100" h="101">
                    <a:moveTo>
                      <a:pt x="81" y="82"/>
                    </a:moveTo>
                    <a:lnTo>
                      <a:pt x="81" y="82"/>
                    </a:lnTo>
                    <a:cubicBezTo>
                      <a:pt x="63" y="100"/>
                      <a:pt x="36" y="100"/>
                      <a:pt x="18" y="82"/>
                    </a:cubicBezTo>
                    <a:cubicBezTo>
                      <a:pt x="0" y="64"/>
                      <a:pt x="0" y="37"/>
                      <a:pt x="18" y="19"/>
                    </a:cubicBezTo>
                    <a:cubicBezTo>
                      <a:pt x="36" y="0"/>
                      <a:pt x="63" y="0"/>
                      <a:pt x="81" y="19"/>
                    </a:cubicBezTo>
                    <a:cubicBezTo>
                      <a:pt x="99" y="37"/>
                      <a:pt x="99" y="64"/>
                      <a:pt x="81" y="82"/>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15" name="Freeform 200">
                <a:extLst>
                  <a:ext uri="{FF2B5EF4-FFF2-40B4-BE49-F238E27FC236}">
                    <a16:creationId xmlns:a16="http://schemas.microsoft.com/office/drawing/2014/main" id="{E922D83A-7286-FF48-AE96-376285D12E2D}"/>
                  </a:ext>
                </a:extLst>
              </p:cNvPr>
              <p:cNvSpPr>
                <a:spLocks noChangeArrowheads="1"/>
              </p:cNvSpPr>
              <p:nvPr/>
            </p:nvSpPr>
            <p:spPr bwMode="auto">
              <a:xfrm>
                <a:off x="8683061" y="5918252"/>
                <a:ext cx="677381" cy="419785"/>
              </a:xfrm>
              <a:custGeom>
                <a:avLst/>
                <a:gdLst>
                  <a:gd name="T0" fmla="*/ 506 w 625"/>
                  <a:gd name="T1" fmla="*/ 389 h 390"/>
                  <a:gd name="T2" fmla="*/ 506 w 625"/>
                  <a:gd name="T3" fmla="*/ 389 h 390"/>
                  <a:gd name="T4" fmla="*/ 235 w 625"/>
                  <a:gd name="T5" fmla="*/ 389 h 390"/>
                  <a:gd name="T6" fmla="*/ 172 w 625"/>
                  <a:gd name="T7" fmla="*/ 335 h 390"/>
                  <a:gd name="T8" fmla="*/ 91 w 625"/>
                  <a:gd name="T9" fmla="*/ 55 h 390"/>
                  <a:gd name="T10" fmla="*/ 27 w 625"/>
                  <a:gd name="T11" fmla="*/ 55 h 390"/>
                  <a:gd name="T12" fmla="*/ 0 w 625"/>
                  <a:gd name="T13" fmla="*/ 28 h 390"/>
                  <a:gd name="T14" fmla="*/ 27 w 625"/>
                  <a:gd name="T15" fmla="*/ 0 h 390"/>
                  <a:gd name="T16" fmla="*/ 118 w 625"/>
                  <a:gd name="T17" fmla="*/ 0 h 390"/>
                  <a:gd name="T18" fmla="*/ 145 w 625"/>
                  <a:gd name="T19" fmla="*/ 19 h 390"/>
                  <a:gd name="T20" fmla="*/ 235 w 625"/>
                  <a:gd name="T21" fmla="*/ 317 h 390"/>
                  <a:gd name="T22" fmla="*/ 235 w 625"/>
                  <a:gd name="T23" fmla="*/ 326 h 390"/>
                  <a:gd name="T24" fmla="*/ 506 w 625"/>
                  <a:gd name="T25" fmla="*/ 326 h 390"/>
                  <a:gd name="T26" fmla="*/ 506 w 625"/>
                  <a:gd name="T27" fmla="*/ 317 h 390"/>
                  <a:gd name="T28" fmla="*/ 552 w 625"/>
                  <a:gd name="T29" fmla="*/ 145 h 390"/>
                  <a:gd name="T30" fmla="*/ 326 w 625"/>
                  <a:gd name="T31" fmla="*/ 145 h 390"/>
                  <a:gd name="T32" fmla="*/ 299 w 625"/>
                  <a:gd name="T33" fmla="*/ 118 h 390"/>
                  <a:gd name="T34" fmla="*/ 326 w 625"/>
                  <a:gd name="T35" fmla="*/ 91 h 390"/>
                  <a:gd name="T36" fmla="*/ 588 w 625"/>
                  <a:gd name="T37" fmla="*/ 91 h 390"/>
                  <a:gd name="T38" fmla="*/ 615 w 625"/>
                  <a:gd name="T39" fmla="*/ 100 h 390"/>
                  <a:gd name="T40" fmla="*/ 624 w 625"/>
                  <a:gd name="T41" fmla="*/ 127 h 390"/>
                  <a:gd name="T42" fmla="*/ 561 w 625"/>
                  <a:gd name="T43" fmla="*/ 335 h 390"/>
                  <a:gd name="T44" fmla="*/ 506 w 625"/>
                  <a:gd name="T45" fmla="*/ 38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5" h="390">
                    <a:moveTo>
                      <a:pt x="506" y="389"/>
                    </a:moveTo>
                    <a:lnTo>
                      <a:pt x="506" y="389"/>
                    </a:lnTo>
                    <a:cubicBezTo>
                      <a:pt x="235" y="389"/>
                      <a:pt x="235" y="389"/>
                      <a:pt x="235" y="389"/>
                    </a:cubicBezTo>
                    <a:cubicBezTo>
                      <a:pt x="199" y="389"/>
                      <a:pt x="181" y="362"/>
                      <a:pt x="172" y="335"/>
                    </a:cubicBezTo>
                    <a:cubicBezTo>
                      <a:pt x="91" y="55"/>
                      <a:pt x="91" y="55"/>
                      <a:pt x="91" y="55"/>
                    </a:cubicBezTo>
                    <a:cubicBezTo>
                      <a:pt x="27" y="55"/>
                      <a:pt x="27" y="55"/>
                      <a:pt x="27" y="55"/>
                    </a:cubicBezTo>
                    <a:cubicBezTo>
                      <a:pt x="9" y="55"/>
                      <a:pt x="0" y="46"/>
                      <a:pt x="0" y="28"/>
                    </a:cubicBezTo>
                    <a:cubicBezTo>
                      <a:pt x="0" y="9"/>
                      <a:pt x="9" y="0"/>
                      <a:pt x="27" y="0"/>
                    </a:cubicBezTo>
                    <a:cubicBezTo>
                      <a:pt x="118" y="0"/>
                      <a:pt x="118" y="0"/>
                      <a:pt x="118" y="0"/>
                    </a:cubicBezTo>
                    <a:cubicBezTo>
                      <a:pt x="127" y="0"/>
                      <a:pt x="145" y="9"/>
                      <a:pt x="145" y="19"/>
                    </a:cubicBezTo>
                    <a:cubicBezTo>
                      <a:pt x="235" y="317"/>
                      <a:pt x="235" y="317"/>
                      <a:pt x="235" y="317"/>
                    </a:cubicBezTo>
                    <a:cubicBezTo>
                      <a:pt x="235" y="326"/>
                      <a:pt x="235" y="326"/>
                      <a:pt x="235" y="326"/>
                    </a:cubicBezTo>
                    <a:cubicBezTo>
                      <a:pt x="506" y="326"/>
                      <a:pt x="506" y="326"/>
                      <a:pt x="506" y="326"/>
                    </a:cubicBezTo>
                    <a:cubicBezTo>
                      <a:pt x="506" y="326"/>
                      <a:pt x="506" y="326"/>
                      <a:pt x="506" y="317"/>
                    </a:cubicBezTo>
                    <a:cubicBezTo>
                      <a:pt x="552" y="145"/>
                      <a:pt x="552" y="145"/>
                      <a:pt x="552" y="145"/>
                    </a:cubicBezTo>
                    <a:cubicBezTo>
                      <a:pt x="326" y="145"/>
                      <a:pt x="326" y="145"/>
                      <a:pt x="326" y="145"/>
                    </a:cubicBezTo>
                    <a:cubicBezTo>
                      <a:pt x="308" y="145"/>
                      <a:pt x="299" y="136"/>
                      <a:pt x="299" y="118"/>
                    </a:cubicBezTo>
                    <a:cubicBezTo>
                      <a:pt x="299" y="100"/>
                      <a:pt x="308" y="91"/>
                      <a:pt x="326" y="91"/>
                    </a:cubicBezTo>
                    <a:cubicBezTo>
                      <a:pt x="588" y="91"/>
                      <a:pt x="588" y="91"/>
                      <a:pt x="588" y="91"/>
                    </a:cubicBezTo>
                    <a:cubicBezTo>
                      <a:pt x="597" y="91"/>
                      <a:pt x="606" y="91"/>
                      <a:pt x="615" y="100"/>
                    </a:cubicBezTo>
                    <a:cubicBezTo>
                      <a:pt x="624" y="109"/>
                      <a:pt x="624" y="118"/>
                      <a:pt x="624" y="127"/>
                    </a:cubicBezTo>
                    <a:cubicBezTo>
                      <a:pt x="561" y="335"/>
                      <a:pt x="561" y="335"/>
                      <a:pt x="561" y="335"/>
                    </a:cubicBezTo>
                    <a:cubicBezTo>
                      <a:pt x="561" y="362"/>
                      <a:pt x="533" y="389"/>
                      <a:pt x="506" y="389"/>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16" name="Freeform 201">
                <a:extLst>
                  <a:ext uri="{FF2B5EF4-FFF2-40B4-BE49-F238E27FC236}">
                    <a16:creationId xmlns:a16="http://schemas.microsoft.com/office/drawing/2014/main" id="{CA41D25A-5286-4143-B631-1AC9730C42E8}"/>
                  </a:ext>
                </a:extLst>
              </p:cNvPr>
              <p:cNvSpPr>
                <a:spLocks noChangeArrowheads="1"/>
              </p:cNvSpPr>
              <p:nvPr/>
            </p:nvSpPr>
            <p:spPr bwMode="auto">
              <a:xfrm>
                <a:off x="8840482" y="6400052"/>
                <a:ext cx="128796" cy="128796"/>
              </a:xfrm>
              <a:custGeom>
                <a:avLst/>
                <a:gdLst>
                  <a:gd name="T0" fmla="*/ 0 w 118"/>
                  <a:gd name="T1" fmla="*/ 63 h 119"/>
                  <a:gd name="T2" fmla="*/ 0 w 118"/>
                  <a:gd name="T3" fmla="*/ 63 h 119"/>
                  <a:gd name="T4" fmla="*/ 63 w 118"/>
                  <a:gd name="T5" fmla="*/ 0 h 119"/>
                  <a:gd name="T6" fmla="*/ 117 w 118"/>
                  <a:gd name="T7" fmla="*/ 63 h 119"/>
                  <a:gd name="T8" fmla="*/ 63 w 118"/>
                  <a:gd name="T9" fmla="*/ 118 h 119"/>
                  <a:gd name="T10" fmla="*/ 0 w 118"/>
                  <a:gd name="T11" fmla="*/ 63 h 119"/>
                </a:gdLst>
                <a:ahLst/>
                <a:cxnLst>
                  <a:cxn ang="0">
                    <a:pos x="T0" y="T1"/>
                  </a:cxn>
                  <a:cxn ang="0">
                    <a:pos x="T2" y="T3"/>
                  </a:cxn>
                  <a:cxn ang="0">
                    <a:pos x="T4" y="T5"/>
                  </a:cxn>
                  <a:cxn ang="0">
                    <a:pos x="T6" y="T7"/>
                  </a:cxn>
                  <a:cxn ang="0">
                    <a:pos x="T8" y="T9"/>
                  </a:cxn>
                  <a:cxn ang="0">
                    <a:pos x="T10" y="T11"/>
                  </a:cxn>
                </a:cxnLst>
                <a:rect l="0" t="0" r="r" b="b"/>
                <a:pathLst>
                  <a:path w="118" h="119">
                    <a:moveTo>
                      <a:pt x="0" y="63"/>
                    </a:moveTo>
                    <a:lnTo>
                      <a:pt x="0" y="63"/>
                    </a:lnTo>
                    <a:cubicBezTo>
                      <a:pt x="0" y="27"/>
                      <a:pt x="27" y="0"/>
                      <a:pt x="63" y="0"/>
                    </a:cubicBezTo>
                    <a:cubicBezTo>
                      <a:pt x="90" y="0"/>
                      <a:pt x="117" y="27"/>
                      <a:pt x="117" y="63"/>
                    </a:cubicBezTo>
                    <a:cubicBezTo>
                      <a:pt x="117" y="91"/>
                      <a:pt x="90" y="118"/>
                      <a:pt x="63" y="118"/>
                    </a:cubicBezTo>
                    <a:cubicBezTo>
                      <a:pt x="27" y="118"/>
                      <a:pt x="0" y="91"/>
                      <a:pt x="0" y="63"/>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17" name="Freeform 202">
                <a:extLst>
                  <a:ext uri="{FF2B5EF4-FFF2-40B4-BE49-F238E27FC236}">
                    <a16:creationId xmlns:a16="http://schemas.microsoft.com/office/drawing/2014/main" id="{2AA57D3C-FE0E-3F4F-B62A-15EFAEF20C7A}"/>
                  </a:ext>
                </a:extLst>
              </p:cNvPr>
              <p:cNvSpPr>
                <a:spLocks noChangeArrowheads="1"/>
              </p:cNvSpPr>
              <p:nvPr/>
            </p:nvSpPr>
            <p:spPr bwMode="auto">
              <a:xfrm>
                <a:off x="9188712" y="6400052"/>
                <a:ext cx="128799" cy="128796"/>
              </a:xfrm>
              <a:custGeom>
                <a:avLst/>
                <a:gdLst>
                  <a:gd name="T0" fmla="*/ 0 w 119"/>
                  <a:gd name="T1" fmla="*/ 63 h 119"/>
                  <a:gd name="T2" fmla="*/ 0 w 119"/>
                  <a:gd name="T3" fmla="*/ 63 h 119"/>
                  <a:gd name="T4" fmla="*/ 63 w 119"/>
                  <a:gd name="T5" fmla="*/ 0 h 119"/>
                  <a:gd name="T6" fmla="*/ 118 w 119"/>
                  <a:gd name="T7" fmla="*/ 63 h 119"/>
                  <a:gd name="T8" fmla="*/ 63 w 119"/>
                  <a:gd name="T9" fmla="*/ 118 h 119"/>
                  <a:gd name="T10" fmla="*/ 0 w 119"/>
                  <a:gd name="T11" fmla="*/ 63 h 119"/>
                </a:gdLst>
                <a:ahLst/>
                <a:cxnLst>
                  <a:cxn ang="0">
                    <a:pos x="T0" y="T1"/>
                  </a:cxn>
                  <a:cxn ang="0">
                    <a:pos x="T2" y="T3"/>
                  </a:cxn>
                  <a:cxn ang="0">
                    <a:pos x="T4" y="T5"/>
                  </a:cxn>
                  <a:cxn ang="0">
                    <a:pos x="T6" y="T7"/>
                  </a:cxn>
                  <a:cxn ang="0">
                    <a:pos x="T8" y="T9"/>
                  </a:cxn>
                  <a:cxn ang="0">
                    <a:pos x="T10" y="T11"/>
                  </a:cxn>
                </a:cxnLst>
                <a:rect l="0" t="0" r="r" b="b"/>
                <a:pathLst>
                  <a:path w="119" h="119">
                    <a:moveTo>
                      <a:pt x="0" y="63"/>
                    </a:moveTo>
                    <a:lnTo>
                      <a:pt x="0" y="63"/>
                    </a:lnTo>
                    <a:cubicBezTo>
                      <a:pt x="0" y="27"/>
                      <a:pt x="27" y="0"/>
                      <a:pt x="63" y="0"/>
                    </a:cubicBezTo>
                    <a:cubicBezTo>
                      <a:pt x="91" y="0"/>
                      <a:pt x="118" y="27"/>
                      <a:pt x="118" y="63"/>
                    </a:cubicBezTo>
                    <a:cubicBezTo>
                      <a:pt x="118" y="91"/>
                      <a:pt x="91" y="118"/>
                      <a:pt x="63" y="118"/>
                    </a:cubicBezTo>
                    <a:cubicBezTo>
                      <a:pt x="27" y="118"/>
                      <a:pt x="0" y="91"/>
                      <a:pt x="0" y="63"/>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18" name="Freeform 203">
                <a:extLst>
                  <a:ext uri="{FF2B5EF4-FFF2-40B4-BE49-F238E27FC236}">
                    <a16:creationId xmlns:a16="http://schemas.microsoft.com/office/drawing/2014/main" id="{C7429CBA-C6C7-F343-8BAC-FF1AF15BB971}"/>
                  </a:ext>
                </a:extLst>
              </p:cNvPr>
              <p:cNvSpPr>
                <a:spLocks noChangeArrowheads="1"/>
              </p:cNvSpPr>
              <p:nvPr/>
            </p:nvSpPr>
            <p:spPr bwMode="auto">
              <a:xfrm>
                <a:off x="8611508" y="10736243"/>
                <a:ext cx="810949" cy="596288"/>
              </a:xfrm>
              <a:custGeom>
                <a:avLst/>
                <a:gdLst>
                  <a:gd name="T0" fmla="*/ 632 w 751"/>
                  <a:gd name="T1" fmla="*/ 551 h 552"/>
                  <a:gd name="T2" fmla="*/ 632 w 751"/>
                  <a:gd name="T3" fmla="*/ 551 h 552"/>
                  <a:gd name="T4" fmla="*/ 109 w 751"/>
                  <a:gd name="T5" fmla="*/ 551 h 552"/>
                  <a:gd name="T6" fmla="*/ 0 w 751"/>
                  <a:gd name="T7" fmla="*/ 434 h 552"/>
                  <a:gd name="T8" fmla="*/ 0 w 751"/>
                  <a:gd name="T9" fmla="*/ 118 h 552"/>
                  <a:gd name="T10" fmla="*/ 109 w 751"/>
                  <a:gd name="T11" fmla="*/ 0 h 552"/>
                  <a:gd name="T12" fmla="*/ 632 w 751"/>
                  <a:gd name="T13" fmla="*/ 0 h 552"/>
                  <a:gd name="T14" fmla="*/ 750 w 751"/>
                  <a:gd name="T15" fmla="*/ 118 h 552"/>
                  <a:gd name="T16" fmla="*/ 750 w 751"/>
                  <a:gd name="T17" fmla="*/ 434 h 552"/>
                  <a:gd name="T18" fmla="*/ 632 w 751"/>
                  <a:gd name="T19" fmla="*/ 551 h 552"/>
                  <a:gd name="T20" fmla="*/ 109 w 751"/>
                  <a:gd name="T21" fmla="*/ 63 h 552"/>
                  <a:gd name="T22" fmla="*/ 109 w 751"/>
                  <a:gd name="T23" fmla="*/ 63 h 552"/>
                  <a:gd name="T24" fmla="*/ 54 w 751"/>
                  <a:gd name="T25" fmla="*/ 118 h 552"/>
                  <a:gd name="T26" fmla="*/ 54 w 751"/>
                  <a:gd name="T27" fmla="*/ 434 h 552"/>
                  <a:gd name="T28" fmla="*/ 109 w 751"/>
                  <a:gd name="T29" fmla="*/ 488 h 552"/>
                  <a:gd name="T30" fmla="*/ 632 w 751"/>
                  <a:gd name="T31" fmla="*/ 488 h 552"/>
                  <a:gd name="T32" fmla="*/ 687 w 751"/>
                  <a:gd name="T33" fmla="*/ 434 h 552"/>
                  <a:gd name="T34" fmla="*/ 687 w 751"/>
                  <a:gd name="T35" fmla="*/ 118 h 552"/>
                  <a:gd name="T36" fmla="*/ 632 w 751"/>
                  <a:gd name="T37" fmla="*/ 63 h 552"/>
                  <a:gd name="T38" fmla="*/ 109 w 751"/>
                  <a:gd name="T39" fmla="*/ 6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1" h="552">
                    <a:moveTo>
                      <a:pt x="632" y="551"/>
                    </a:moveTo>
                    <a:lnTo>
                      <a:pt x="632" y="551"/>
                    </a:lnTo>
                    <a:cubicBezTo>
                      <a:pt x="109" y="551"/>
                      <a:pt x="109" y="551"/>
                      <a:pt x="109" y="551"/>
                    </a:cubicBezTo>
                    <a:cubicBezTo>
                      <a:pt x="45" y="551"/>
                      <a:pt x="0" y="497"/>
                      <a:pt x="0" y="434"/>
                    </a:cubicBezTo>
                    <a:cubicBezTo>
                      <a:pt x="0" y="118"/>
                      <a:pt x="0" y="118"/>
                      <a:pt x="0" y="118"/>
                    </a:cubicBezTo>
                    <a:cubicBezTo>
                      <a:pt x="0" y="54"/>
                      <a:pt x="45" y="0"/>
                      <a:pt x="109" y="0"/>
                    </a:cubicBezTo>
                    <a:cubicBezTo>
                      <a:pt x="632" y="0"/>
                      <a:pt x="632" y="0"/>
                      <a:pt x="632" y="0"/>
                    </a:cubicBezTo>
                    <a:cubicBezTo>
                      <a:pt x="696" y="0"/>
                      <a:pt x="750" y="54"/>
                      <a:pt x="750" y="118"/>
                    </a:cubicBezTo>
                    <a:cubicBezTo>
                      <a:pt x="750" y="434"/>
                      <a:pt x="750" y="434"/>
                      <a:pt x="750" y="434"/>
                    </a:cubicBezTo>
                    <a:cubicBezTo>
                      <a:pt x="750" y="497"/>
                      <a:pt x="696" y="551"/>
                      <a:pt x="632" y="551"/>
                    </a:cubicBezTo>
                    <a:close/>
                    <a:moveTo>
                      <a:pt x="109" y="63"/>
                    </a:moveTo>
                    <a:lnTo>
                      <a:pt x="109" y="63"/>
                    </a:lnTo>
                    <a:cubicBezTo>
                      <a:pt x="81" y="63"/>
                      <a:pt x="54" y="81"/>
                      <a:pt x="54" y="118"/>
                    </a:cubicBezTo>
                    <a:cubicBezTo>
                      <a:pt x="54" y="434"/>
                      <a:pt x="54" y="434"/>
                      <a:pt x="54" y="434"/>
                    </a:cubicBezTo>
                    <a:cubicBezTo>
                      <a:pt x="54" y="461"/>
                      <a:pt x="81" y="488"/>
                      <a:pt x="109" y="488"/>
                    </a:cubicBezTo>
                    <a:cubicBezTo>
                      <a:pt x="632" y="488"/>
                      <a:pt x="632" y="488"/>
                      <a:pt x="632" y="488"/>
                    </a:cubicBezTo>
                    <a:cubicBezTo>
                      <a:pt x="669" y="488"/>
                      <a:pt x="687" y="461"/>
                      <a:pt x="687" y="434"/>
                    </a:cubicBezTo>
                    <a:cubicBezTo>
                      <a:pt x="687" y="118"/>
                      <a:pt x="687" y="118"/>
                      <a:pt x="687" y="118"/>
                    </a:cubicBezTo>
                    <a:cubicBezTo>
                      <a:pt x="687" y="81"/>
                      <a:pt x="669" y="63"/>
                      <a:pt x="632" y="63"/>
                    </a:cubicBezTo>
                    <a:lnTo>
                      <a:pt x="109" y="63"/>
                    </a:lnTo>
                    <a:close/>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19" name="Freeform 204">
                <a:extLst>
                  <a:ext uri="{FF2B5EF4-FFF2-40B4-BE49-F238E27FC236}">
                    <a16:creationId xmlns:a16="http://schemas.microsoft.com/office/drawing/2014/main" id="{D4383E0A-6BFC-8D49-A47F-B4F32A851B3A}"/>
                  </a:ext>
                </a:extLst>
              </p:cNvPr>
              <p:cNvSpPr>
                <a:spLocks noChangeArrowheads="1"/>
              </p:cNvSpPr>
              <p:nvPr/>
            </p:nvSpPr>
            <p:spPr bwMode="auto">
              <a:xfrm>
                <a:off x="8926348" y="10912745"/>
                <a:ext cx="176499" cy="243283"/>
              </a:xfrm>
              <a:custGeom>
                <a:avLst/>
                <a:gdLst>
                  <a:gd name="T0" fmla="*/ 90 w 164"/>
                  <a:gd name="T1" fmla="*/ 226 h 227"/>
                  <a:gd name="T2" fmla="*/ 90 w 164"/>
                  <a:gd name="T3" fmla="*/ 226 h 227"/>
                  <a:gd name="T4" fmla="*/ 36 w 164"/>
                  <a:gd name="T5" fmla="*/ 226 h 227"/>
                  <a:gd name="T6" fmla="*/ 9 w 164"/>
                  <a:gd name="T7" fmla="*/ 198 h 227"/>
                  <a:gd name="T8" fmla="*/ 9 w 164"/>
                  <a:gd name="T9" fmla="*/ 198 h 227"/>
                  <a:gd name="T10" fmla="*/ 36 w 164"/>
                  <a:gd name="T11" fmla="*/ 180 h 227"/>
                  <a:gd name="T12" fmla="*/ 90 w 164"/>
                  <a:gd name="T13" fmla="*/ 180 h 227"/>
                  <a:gd name="T14" fmla="*/ 118 w 164"/>
                  <a:gd name="T15" fmla="*/ 153 h 227"/>
                  <a:gd name="T16" fmla="*/ 90 w 164"/>
                  <a:gd name="T17" fmla="*/ 135 h 227"/>
                  <a:gd name="T18" fmla="*/ 73 w 164"/>
                  <a:gd name="T19" fmla="*/ 135 h 227"/>
                  <a:gd name="T20" fmla="*/ 9 w 164"/>
                  <a:gd name="T21" fmla="*/ 72 h 227"/>
                  <a:gd name="T22" fmla="*/ 73 w 164"/>
                  <a:gd name="T23" fmla="*/ 0 h 227"/>
                  <a:gd name="T24" fmla="*/ 136 w 164"/>
                  <a:gd name="T25" fmla="*/ 0 h 227"/>
                  <a:gd name="T26" fmla="*/ 154 w 164"/>
                  <a:gd name="T27" fmla="*/ 18 h 227"/>
                  <a:gd name="T28" fmla="*/ 154 w 164"/>
                  <a:gd name="T29" fmla="*/ 18 h 227"/>
                  <a:gd name="T30" fmla="*/ 136 w 164"/>
                  <a:gd name="T31" fmla="*/ 45 h 227"/>
                  <a:gd name="T32" fmla="*/ 73 w 164"/>
                  <a:gd name="T33" fmla="*/ 45 h 227"/>
                  <a:gd name="T34" fmla="*/ 54 w 164"/>
                  <a:gd name="T35" fmla="*/ 63 h 227"/>
                  <a:gd name="T36" fmla="*/ 73 w 164"/>
                  <a:gd name="T37" fmla="*/ 90 h 227"/>
                  <a:gd name="T38" fmla="*/ 90 w 164"/>
                  <a:gd name="T39" fmla="*/ 90 h 227"/>
                  <a:gd name="T40" fmla="*/ 163 w 164"/>
                  <a:gd name="T41" fmla="*/ 162 h 227"/>
                  <a:gd name="T42" fmla="*/ 90 w 164"/>
                  <a:gd name="T43"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227">
                    <a:moveTo>
                      <a:pt x="90" y="226"/>
                    </a:moveTo>
                    <a:lnTo>
                      <a:pt x="90" y="226"/>
                    </a:lnTo>
                    <a:cubicBezTo>
                      <a:pt x="36" y="226"/>
                      <a:pt x="36" y="226"/>
                      <a:pt x="36" y="226"/>
                    </a:cubicBezTo>
                    <a:cubicBezTo>
                      <a:pt x="18" y="226"/>
                      <a:pt x="9" y="217"/>
                      <a:pt x="9" y="198"/>
                    </a:cubicBezTo>
                    <a:lnTo>
                      <a:pt x="9" y="198"/>
                    </a:lnTo>
                    <a:cubicBezTo>
                      <a:pt x="9" y="189"/>
                      <a:pt x="18" y="180"/>
                      <a:pt x="36" y="180"/>
                    </a:cubicBezTo>
                    <a:cubicBezTo>
                      <a:pt x="90" y="180"/>
                      <a:pt x="90" y="180"/>
                      <a:pt x="90" y="180"/>
                    </a:cubicBezTo>
                    <a:cubicBezTo>
                      <a:pt x="109" y="180"/>
                      <a:pt x="118" y="171"/>
                      <a:pt x="118" y="153"/>
                    </a:cubicBezTo>
                    <a:cubicBezTo>
                      <a:pt x="118" y="144"/>
                      <a:pt x="109" y="135"/>
                      <a:pt x="90" y="135"/>
                    </a:cubicBezTo>
                    <a:cubicBezTo>
                      <a:pt x="73" y="135"/>
                      <a:pt x="73" y="135"/>
                      <a:pt x="73" y="135"/>
                    </a:cubicBezTo>
                    <a:cubicBezTo>
                      <a:pt x="36" y="135"/>
                      <a:pt x="9" y="108"/>
                      <a:pt x="9" y="72"/>
                    </a:cubicBezTo>
                    <a:cubicBezTo>
                      <a:pt x="0" y="36"/>
                      <a:pt x="36" y="0"/>
                      <a:pt x="73" y="0"/>
                    </a:cubicBezTo>
                    <a:cubicBezTo>
                      <a:pt x="136" y="0"/>
                      <a:pt x="136" y="0"/>
                      <a:pt x="136" y="0"/>
                    </a:cubicBezTo>
                    <a:cubicBezTo>
                      <a:pt x="145" y="0"/>
                      <a:pt x="154" y="9"/>
                      <a:pt x="154" y="18"/>
                    </a:cubicBezTo>
                    <a:lnTo>
                      <a:pt x="154" y="18"/>
                    </a:lnTo>
                    <a:cubicBezTo>
                      <a:pt x="154" y="36"/>
                      <a:pt x="145" y="45"/>
                      <a:pt x="136" y="45"/>
                    </a:cubicBezTo>
                    <a:cubicBezTo>
                      <a:pt x="73" y="45"/>
                      <a:pt x="73" y="45"/>
                      <a:pt x="73" y="45"/>
                    </a:cubicBezTo>
                    <a:cubicBezTo>
                      <a:pt x="64" y="45"/>
                      <a:pt x="54" y="54"/>
                      <a:pt x="54" y="63"/>
                    </a:cubicBezTo>
                    <a:cubicBezTo>
                      <a:pt x="54" y="81"/>
                      <a:pt x="64" y="90"/>
                      <a:pt x="73" y="90"/>
                    </a:cubicBezTo>
                    <a:cubicBezTo>
                      <a:pt x="90" y="90"/>
                      <a:pt x="90" y="90"/>
                      <a:pt x="90" y="90"/>
                    </a:cubicBezTo>
                    <a:cubicBezTo>
                      <a:pt x="136" y="90"/>
                      <a:pt x="163" y="126"/>
                      <a:pt x="163" y="162"/>
                    </a:cubicBezTo>
                    <a:cubicBezTo>
                      <a:pt x="154" y="198"/>
                      <a:pt x="127" y="226"/>
                      <a:pt x="90" y="226"/>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20" name="Freeform 205">
                <a:extLst>
                  <a:ext uri="{FF2B5EF4-FFF2-40B4-BE49-F238E27FC236}">
                    <a16:creationId xmlns:a16="http://schemas.microsoft.com/office/drawing/2014/main" id="{5EFE8594-55F2-8442-A57F-35576F092524}"/>
                  </a:ext>
                </a:extLst>
              </p:cNvPr>
              <p:cNvSpPr>
                <a:spLocks noChangeArrowheads="1"/>
              </p:cNvSpPr>
              <p:nvPr/>
            </p:nvSpPr>
            <p:spPr bwMode="auto">
              <a:xfrm>
                <a:off x="8993132" y="10874583"/>
                <a:ext cx="47703" cy="57243"/>
              </a:xfrm>
              <a:custGeom>
                <a:avLst/>
                <a:gdLst>
                  <a:gd name="T0" fmla="*/ 45 w 46"/>
                  <a:gd name="T1" fmla="*/ 54 h 55"/>
                  <a:gd name="T2" fmla="*/ 0 w 46"/>
                  <a:gd name="T3" fmla="*/ 54 h 55"/>
                  <a:gd name="T4" fmla="*/ 0 w 46"/>
                  <a:gd name="T5" fmla="*/ 0 h 55"/>
                  <a:gd name="T6" fmla="*/ 45 w 46"/>
                  <a:gd name="T7" fmla="*/ 0 h 55"/>
                  <a:gd name="T8" fmla="*/ 45 w 46"/>
                  <a:gd name="T9" fmla="*/ 54 h 55"/>
                </a:gdLst>
                <a:ahLst/>
                <a:cxnLst>
                  <a:cxn ang="0">
                    <a:pos x="T0" y="T1"/>
                  </a:cxn>
                  <a:cxn ang="0">
                    <a:pos x="T2" y="T3"/>
                  </a:cxn>
                  <a:cxn ang="0">
                    <a:pos x="T4" y="T5"/>
                  </a:cxn>
                  <a:cxn ang="0">
                    <a:pos x="T6" y="T7"/>
                  </a:cxn>
                  <a:cxn ang="0">
                    <a:pos x="T8" y="T9"/>
                  </a:cxn>
                </a:cxnLst>
                <a:rect l="0" t="0" r="r" b="b"/>
                <a:pathLst>
                  <a:path w="46" h="55">
                    <a:moveTo>
                      <a:pt x="45" y="54"/>
                    </a:moveTo>
                    <a:lnTo>
                      <a:pt x="0" y="54"/>
                    </a:lnTo>
                    <a:lnTo>
                      <a:pt x="0" y="0"/>
                    </a:lnTo>
                    <a:lnTo>
                      <a:pt x="45" y="0"/>
                    </a:lnTo>
                    <a:lnTo>
                      <a:pt x="45" y="54"/>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21" name="Freeform 206">
                <a:extLst>
                  <a:ext uri="{FF2B5EF4-FFF2-40B4-BE49-F238E27FC236}">
                    <a16:creationId xmlns:a16="http://schemas.microsoft.com/office/drawing/2014/main" id="{AC113671-A708-6348-9C78-148AE23BD6FB}"/>
                  </a:ext>
                </a:extLst>
              </p:cNvPr>
              <p:cNvSpPr>
                <a:spLocks noChangeArrowheads="1"/>
              </p:cNvSpPr>
              <p:nvPr/>
            </p:nvSpPr>
            <p:spPr bwMode="auto">
              <a:xfrm>
                <a:off x="8993132" y="11127407"/>
                <a:ext cx="47703" cy="71556"/>
              </a:xfrm>
              <a:custGeom>
                <a:avLst/>
                <a:gdLst>
                  <a:gd name="T0" fmla="*/ 45 w 46"/>
                  <a:gd name="T1" fmla="*/ 64 h 65"/>
                  <a:gd name="T2" fmla="*/ 0 w 46"/>
                  <a:gd name="T3" fmla="*/ 64 h 65"/>
                  <a:gd name="T4" fmla="*/ 0 w 46"/>
                  <a:gd name="T5" fmla="*/ 0 h 65"/>
                  <a:gd name="T6" fmla="*/ 45 w 46"/>
                  <a:gd name="T7" fmla="*/ 0 h 65"/>
                  <a:gd name="T8" fmla="*/ 45 w 46"/>
                  <a:gd name="T9" fmla="*/ 64 h 65"/>
                </a:gdLst>
                <a:ahLst/>
                <a:cxnLst>
                  <a:cxn ang="0">
                    <a:pos x="T0" y="T1"/>
                  </a:cxn>
                  <a:cxn ang="0">
                    <a:pos x="T2" y="T3"/>
                  </a:cxn>
                  <a:cxn ang="0">
                    <a:pos x="T4" y="T5"/>
                  </a:cxn>
                  <a:cxn ang="0">
                    <a:pos x="T6" y="T7"/>
                  </a:cxn>
                  <a:cxn ang="0">
                    <a:pos x="T8" y="T9"/>
                  </a:cxn>
                </a:cxnLst>
                <a:rect l="0" t="0" r="r" b="b"/>
                <a:pathLst>
                  <a:path w="46" h="65">
                    <a:moveTo>
                      <a:pt x="45" y="64"/>
                    </a:moveTo>
                    <a:lnTo>
                      <a:pt x="0" y="64"/>
                    </a:lnTo>
                    <a:lnTo>
                      <a:pt x="0" y="0"/>
                    </a:lnTo>
                    <a:lnTo>
                      <a:pt x="45" y="0"/>
                    </a:lnTo>
                    <a:lnTo>
                      <a:pt x="45" y="64"/>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22" name="Freeform 207">
                <a:extLst>
                  <a:ext uri="{FF2B5EF4-FFF2-40B4-BE49-F238E27FC236}">
                    <a16:creationId xmlns:a16="http://schemas.microsoft.com/office/drawing/2014/main" id="{45D3B1FE-0173-4245-9760-2A21A56CFB45}"/>
                  </a:ext>
                </a:extLst>
              </p:cNvPr>
              <p:cNvSpPr>
                <a:spLocks noChangeArrowheads="1"/>
              </p:cNvSpPr>
              <p:nvPr/>
            </p:nvSpPr>
            <p:spPr bwMode="auto">
              <a:xfrm>
                <a:off x="9245955" y="10826880"/>
                <a:ext cx="90637" cy="81093"/>
              </a:xfrm>
              <a:custGeom>
                <a:avLst/>
                <a:gdLst>
                  <a:gd name="T0" fmla="*/ 45 w 83"/>
                  <a:gd name="T1" fmla="*/ 9 h 74"/>
                  <a:gd name="T2" fmla="*/ 45 w 83"/>
                  <a:gd name="T3" fmla="*/ 9 h 74"/>
                  <a:gd name="T4" fmla="*/ 9 w 83"/>
                  <a:gd name="T5" fmla="*/ 27 h 74"/>
                  <a:gd name="T6" fmla="*/ 0 w 83"/>
                  <a:gd name="T7" fmla="*/ 64 h 74"/>
                  <a:gd name="T8" fmla="*/ 0 w 83"/>
                  <a:gd name="T9" fmla="*/ 64 h 74"/>
                  <a:gd name="T10" fmla="*/ 37 w 83"/>
                  <a:gd name="T11" fmla="*/ 64 h 74"/>
                  <a:gd name="T12" fmla="*/ 64 w 83"/>
                  <a:gd name="T13" fmla="*/ 46 h 74"/>
                  <a:gd name="T14" fmla="*/ 73 w 83"/>
                  <a:gd name="T15" fmla="*/ 18 h 74"/>
                  <a:gd name="T16" fmla="*/ 73 w 83"/>
                  <a:gd name="T17" fmla="*/ 18 h 74"/>
                  <a:gd name="T18" fmla="*/ 45 w 83"/>
                  <a:gd name="T19"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74">
                    <a:moveTo>
                      <a:pt x="45" y="9"/>
                    </a:moveTo>
                    <a:lnTo>
                      <a:pt x="45" y="9"/>
                    </a:lnTo>
                    <a:cubicBezTo>
                      <a:pt x="9" y="27"/>
                      <a:pt x="9" y="27"/>
                      <a:pt x="9" y="27"/>
                    </a:cubicBezTo>
                    <a:cubicBezTo>
                      <a:pt x="0" y="37"/>
                      <a:pt x="0" y="46"/>
                      <a:pt x="0" y="64"/>
                    </a:cubicBezTo>
                    <a:lnTo>
                      <a:pt x="0" y="64"/>
                    </a:lnTo>
                    <a:cubicBezTo>
                      <a:pt x="9" y="73"/>
                      <a:pt x="28" y="73"/>
                      <a:pt x="37" y="64"/>
                    </a:cubicBezTo>
                    <a:cubicBezTo>
                      <a:pt x="64" y="46"/>
                      <a:pt x="64" y="46"/>
                      <a:pt x="64" y="46"/>
                    </a:cubicBezTo>
                    <a:cubicBezTo>
                      <a:pt x="73" y="37"/>
                      <a:pt x="82" y="27"/>
                      <a:pt x="73" y="18"/>
                    </a:cubicBezTo>
                    <a:lnTo>
                      <a:pt x="73" y="18"/>
                    </a:lnTo>
                    <a:cubicBezTo>
                      <a:pt x="64" y="0"/>
                      <a:pt x="55" y="0"/>
                      <a:pt x="45" y="9"/>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23" name="Freeform 208">
                <a:extLst>
                  <a:ext uri="{FF2B5EF4-FFF2-40B4-BE49-F238E27FC236}">
                    <a16:creationId xmlns:a16="http://schemas.microsoft.com/office/drawing/2014/main" id="{B645EC40-2814-224C-89D8-DC3C83BB38A9}"/>
                  </a:ext>
                </a:extLst>
              </p:cNvPr>
              <p:cNvSpPr>
                <a:spLocks noChangeArrowheads="1"/>
              </p:cNvSpPr>
              <p:nvPr/>
            </p:nvSpPr>
            <p:spPr bwMode="auto">
              <a:xfrm>
                <a:off x="8702142" y="11160800"/>
                <a:ext cx="90637" cy="81093"/>
              </a:xfrm>
              <a:custGeom>
                <a:avLst/>
                <a:gdLst>
                  <a:gd name="T0" fmla="*/ 45 w 83"/>
                  <a:gd name="T1" fmla="*/ 9 h 73"/>
                  <a:gd name="T2" fmla="*/ 45 w 83"/>
                  <a:gd name="T3" fmla="*/ 9 h 73"/>
                  <a:gd name="T4" fmla="*/ 19 w 83"/>
                  <a:gd name="T5" fmla="*/ 27 h 73"/>
                  <a:gd name="T6" fmla="*/ 9 w 83"/>
                  <a:gd name="T7" fmla="*/ 63 h 73"/>
                  <a:gd name="T8" fmla="*/ 9 w 83"/>
                  <a:gd name="T9" fmla="*/ 63 h 73"/>
                  <a:gd name="T10" fmla="*/ 45 w 83"/>
                  <a:gd name="T11" fmla="*/ 63 h 73"/>
                  <a:gd name="T12" fmla="*/ 73 w 83"/>
                  <a:gd name="T13" fmla="*/ 45 h 73"/>
                  <a:gd name="T14" fmla="*/ 73 w 83"/>
                  <a:gd name="T15" fmla="*/ 9 h 73"/>
                  <a:gd name="T16" fmla="*/ 73 w 83"/>
                  <a:gd name="T17" fmla="*/ 9 h 73"/>
                  <a:gd name="T18" fmla="*/ 45 w 83"/>
                  <a:gd name="T19"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73">
                    <a:moveTo>
                      <a:pt x="45" y="9"/>
                    </a:moveTo>
                    <a:lnTo>
                      <a:pt x="45" y="9"/>
                    </a:lnTo>
                    <a:cubicBezTo>
                      <a:pt x="19" y="27"/>
                      <a:pt x="19" y="27"/>
                      <a:pt x="19" y="27"/>
                    </a:cubicBezTo>
                    <a:cubicBezTo>
                      <a:pt x="9" y="36"/>
                      <a:pt x="0" y="45"/>
                      <a:pt x="9" y="63"/>
                    </a:cubicBezTo>
                    <a:lnTo>
                      <a:pt x="9" y="63"/>
                    </a:lnTo>
                    <a:cubicBezTo>
                      <a:pt x="19" y="72"/>
                      <a:pt x="28" y="72"/>
                      <a:pt x="45" y="63"/>
                    </a:cubicBezTo>
                    <a:cubicBezTo>
                      <a:pt x="73" y="45"/>
                      <a:pt x="73" y="45"/>
                      <a:pt x="73" y="45"/>
                    </a:cubicBezTo>
                    <a:cubicBezTo>
                      <a:pt x="82" y="36"/>
                      <a:pt x="82" y="18"/>
                      <a:pt x="73" y="9"/>
                    </a:cubicBezTo>
                    <a:lnTo>
                      <a:pt x="73" y="9"/>
                    </a:lnTo>
                    <a:cubicBezTo>
                      <a:pt x="73" y="0"/>
                      <a:pt x="55" y="0"/>
                      <a:pt x="45" y="9"/>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24" name="Freeform 209">
                <a:extLst>
                  <a:ext uri="{FF2B5EF4-FFF2-40B4-BE49-F238E27FC236}">
                    <a16:creationId xmlns:a16="http://schemas.microsoft.com/office/drawing/2014/main" id="{3B308F10-2619-4042-8F48-E8E6D4884511}"/>
                  </a:ext>
                </a:extLst>
              </p:cNvPr>
              <p:cNvSpPr>
                <a:spLocks noChangeArrowheads="1"/>
              </p:cNvSpPr>
              <p:nvPr/>
            </p:nvSpPr>
            <p:spPr bwMode="auto">
              <a:xfrm>
                <a:off x="16029306" y="6233091"/>
                <a:ext cx="186043" cy="176502"/>
              </a:xfrm>
              <a:custGeom>
                <a:avLst/>
                <a:gdLst>
                  <a:gd name="T0" fmla="*/ 127 w 173"/>
                  <a:gd name="T1" fmla="*/ 162 h 163"/>
                  <a:gd name="T2" fmla="*/ 127 w 173"/>
                  <a:gd name="T3" fmla="*/ 162 h 163"/>
                  <a:gd name="T4" fmla="*/ 46 w 173"/>
                  <a:gd name="T5" fmla="*/ 162 h 163"/>
                  <a:gd name="T6" fmla="*/ 0 w 173"/>
                  <a:gd name="T7" fmla="*/ 117 h 163"/>
                  <a:gd name="T8" fmla="*/ 0 w 173"/>
                  <a:gd name="T9" fmla="*/ 45 h 163"/>
                  <a:gd name="T10" fmla="*/ 46 w 173"/>
                  <a:gd name="T11" fmla="*/ 0 h 163"/>
                  <a:gd name="T12" fmla="*/ 127 w 173"/>
                  <a:gd name="T13" fmla="*/ 0 h 163"/>
                  <a:gd name="T14" fmla="*/ 172 w 173"/>
                  <a:gd name="T15" fmla="*/ 45 h 163"/>
                  <a:gd name="T16" fmla="*/ 172 w 173"/>
                  <a:gd name="T17" fmla="*/ 117 h 163"/>
                  <a:gd name="T18" fmla="*/ 127 w 173"/>
                  <a:gd name="T19" fmla="*/ 162 h 163"/>
                  <a:gd name="T20" fmla="*/ 127 w 173"/>
                  <a:gd name="T21" fmla="*/ 45 h 163"/>
                  <a:gd name="T22" fmla="*/ 127 w 173"/>
                  <a:gd name="T23" fmla="*/ 45 h 163"/>
                  <a:gd name="T24" fmla="*/ 46 w 173"/>
                  <a:gd name="T25" fmla="*/ 45 h 163"/>
                  <a:gd name="T26" fmla="*/ 46 w 173"/>
                  <a:gd name="T27" fmla="*/ 117 h 163"/>
                  <a:gd name="T28" fmla="*/ 127 w 173"/>
                  <a:gd name="T29" fmla="*/ 117 h 163"/>
                  <a:gd name="T30" fmla="*/ 127 w 173"/>
                  <a:gd name="T31" fmla="*/ 4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127" y="162"/>
                    </a:moveTo>
                    <a:lnTo>
                      <a:pt x="127" y="162"/>
                    </a:lnTo>
                    <a:cubicBezTo>
                      <a:pt x="46" y="162"/>
                      <a:pt x="46" y="162"/>
                      <a:pt x="46" y="162"/>
                    </a:cubicBezTo>
                    <a:cubicBezTo>
                      <a:pt x="18" y="162"/>
                      <a:pt x="0" y="144"/>
                      <a:pt x="0" y="117"/>
                    </a:cubicBezTo>
                    <a:cubicBezTo>
                      <a:pt x="0" y="45"/>
                      <a:pt x="0" y="45"/>
                      <a:pt x="0" y="45"/>
                    </a:cubicBezTo>
                    <a:cubicBezTo>
                      <a:pt x="0" y="18"/>
                      <a:pt x="18" y="0"/>
                      <a:pt x="46" y="0"/>
                    </a:cubicBezTo>
                    <a:cubicBezTo>
                      <a:pt x="127" y="0"/>
                      <a:pt x="127" y="0"/>
                      <a:pt x="127" y="0"/>
                    </a:cubicBezTo>
                    <a:cubicBezTo>
                      <a:pt x="145" y="0"/>
                      <a:pt x="172" y="18"/>
                      <a:pt x="172" y="45"/>
                    </a:cubicBezTo>
                    <a:cubicBezTo>
                      <a:pt x="172" y="117"/>
                      <a:pt x="172" y="117"/>
                      <a:pt x="172" y="117"/>
                    </a:cubicBezTo>
                    <a:cubicBezTo>
                      <a:pt x="172" y="144"/>
                      <a:pt x="145" y="162"/>
                      <a:pt x="127" y="162"/>
                    </a:cubicBezTo>
                    <a:close/>
                    <a:moveTo>
                      <a:pt x="127" y="45"/>
                    </a:moveTo>
                    <a:lnTo>
                      <a:pt x="127" y="45"/>
                    </a:lnTo>
                    <a:cubicBezTo>
                      <a:pt x="46" y="45"/>
                      <a:pt x="46" y="45"/>
                      <a:pt x="46" y="45"/>
                    </a:cubicBezTo>
                    <a:cubicBezTo>
                      <a:pt x="46" y="117"/>
                      <a:pt x="46" y="117"/>
                      <a:pt x="46" y="117"/>
                    </a:cubicBezTo>
                    <a:cubicBezTo>
                      <a:pt x="127" y="117"/>
                      <a:pt x="127" y="117"/>
                      <a:pt x="127" y="117"/>
                    </a:cubicBezTo>
                    <a:lnTo>
                      <a:pt x="127" y="45"/>
                    </a:lnTo>
                    <a:close/>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25" name="Freeform 210">
                <a:extLst>
                  <a:ext uri="{FF2B5EF4-FFF2-40B4-BE49-F238E27FC236}">
                    <a16:creationId xmlns:a16="http://schemas.microsoft.com/office/drawing/2014/main" id="{233D7251-B749-B946-AC18-68C3AEE344A1}"/>
                  </a:ext>
                </a:extLst>
              </p:cNvPr>
              <p:cNvSpPr>
                <a:spLocks noChangeArrowheads="1"/>
              </p:cNvSpPr>
              <p:nvPr/>
            </p:nvSpPr>
            <p:spPr bwMode="auto">
              <a:xfrm>
                <a:off x="15485493" y="5999348"/>
                <a:ext cx="734624" cy="586744"/>
              </a:xfrm>
              <a:custGeom>
                <a:avLst/>
                <a:gdLst>
                  <a:gd name="T0" fmla="*/ 569 w 679"/>
                  <a:gd name="T1" fmla="*/ 542 h 543"/>
                  <a:gd name="T2" fmla="*/ 569 w 679"/>
                  <a:gd name="T3" fmla="*/ 542 h 543"/>
                  <a:gd name="T4" fmla="*/ 109 w 679"/>
                  <a:gd name="T5" fmla="*/ 542 h 543"/>
                  <a:gd name="T6" fmla="*/ 0 w 679"/>
                  <a:gd name="T7" fmla="*/ 433 h 543"/>
                  <a:gd name="T8" fmla="*/ 0 w 679"/>
                  <a:gd name="T9" fmla="*/ 0 h 543"/>
                  <a:gd name="T10" fmla="*/ 63 w 679"/>
                  <a:gd name="T11" fmla="*/ 0 h 543"/>
                  <a:gd name="T12" fmla="*/ 63 w 679"/>
                  <a:gd name="T13" fmla="*/ 433 h 543"/>
                  <a:gd name="T14" fmla="*/ 109 w 679"/>
                  <a:gd name="T15" fmla="*/ 479 h 543"/>
                  <a:gd name="T16" fmla="*/ 569 w 679"/>
                  <a:gd name="T17" fmla="*/ 479 h 543"/>
                  <a:gd name="T18" fmla="*/ 624 w 679"/>
                  <a:gd name="T19" fmla="*/ 433 h 543"/>
                  <a:gd name="T20" fmla="*/ 624 w 679"/>
                  <a:gd name="T21" fmla="*/ 153 h 543"/>
                  <a:gd name="T22" fmla="*/ 569 w 679"/>
                  <a:gd name="T23" fmla="*/ 108 h 543"/>
                  <a:gd name="T24" fmla="*/ 109 w 679"/>
                  <a:gd name="T25" fmla="*/ 108 h 543"/>
                  <a:gd name="T26" fmla="*/ 109 w 679"/>
                  <a:gd name="T27" fmla="*/ 45 h 543"/>
                  <a:gd name="T28" fmla="*/ 569 w 679"/>
                  <a:gd name="T29" fmla="*/ 45 h 543"/>
                  <a:gd name="T30" fmla="*/ 678 w 679"/>
                  <a:gd name="T31" fmla="*/ 153 h 543"/>
                  <a:gd name="T32" fmla="*/ 678 w 679"/>
                  <a:gd name="T33" fmla="*/ 433 h 543"/>
                  <a:gd name="T34" fmla="*/ 569 w 679"/>
                  <a:gd name="T35" fmla="*/ 54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9" h="543">
                    <a:moveTo>
                      <a:pt x="569" y="542"/>
                    </a:moveTo>
                    <a:lnTo>
                      <a:pt x="569" y="542"/>
                    </a:lnTo>
                    <a:cubicBezTo>
                      <a:pt x="109" y="542"/>
                      <a:pt x="109" y="542"/>
                      <a:pt x="109" y="542"/>
                    </a:cubicBezTo>
                    <a:cubicBezTo>
                      <a:pt x="46" y="542"/>
                      <a:pt x="0" y="488"/>
                      <a:pt x="0" y="433"/>
                    </a:cubicBezTo>
                    <a:cubicBezTo>
                      <a:pt x="0" y="0"/>
                      <a:pt x="0" y="0"/>
                      <a:pt x="0" y="0"/>
                    </a:cubicBezTo>
                    <a:cubicBezTo>
                      <a:pt x="63" y="0"/>
                      <a:pt x="63" y="0"/>
                      <a:pt x="63" y="0"/>
                    </a:cubicBezTo>
                    <a:cubicBezTo>
                      <a:pt x="63" y="433"/>
                      <a:pt x="63" y="433"/>
                      <a:pt x="63" y="433"/>
                    </a:cubicBezTo>
                    <a:cubicBezTo>
                      <a:pt x="63" y="461"/>
                      <a:pt x="82" y="479"/>
                      <a:pt x="109" y="479"/>
                    </a:cubicBezTo>
                    <a:cubicBezTo>
                      <a:pt x="569" y="479"/>
                      <a:pt x="569" y="479"/>
                      <a:pt x="569" y="479"/>
                    </a:cubicBezTo>
                    <a:cubicBezTo>
                      <a:pt x="597" y="479"/>
                      <a:pt x="624" y="461"/>
                      <a:pt x="624" y="433"/>
                    </a:cubicBezTo>
                    <a:cubicBezTo>
                      <a:pt x="624" y="153"/>
                      <a:pt x="624" y="153"/>
                      <a:pt x="624" y="153"/>
                    </a:cubicBezTo>
                    <a:cubicBezTo>
                      <a:pt x="624" y="126"/>
                      <a:pt x="597" y="108"/>
                      <a:pt x="569" y="108"/>
                    </a:cubicBezTo>
                    <a:cubicBezTo>
                      <a:pt x="109" y="108"/>
                      <a:pt x="109" y="108"/>
                      <a:pt x="109" y="108"/>
                    </a:cubicBezTo>
                    <a:cubicBezTo>
                      <a:pt x="109" y="45"/>
                      <a:pt x="109" y="45"/>
                      <a:pt x="109" y="45"/>
                    </a:cubicBezTo>
                    <a:cubicBezTo>
                      <a:pt x="569" y="45"/>
                      <a:pt x="569" y="45"/>
                      <a:pt x="569" y="45"/>
                    </a:cubicBezTo>
                    <a:cubicBezTo>
                      <a:pt x="633" y="45"/>
                      <a:pt x="678" y="90"/>
                      <a:pt x="678" y="153"/>
                    </a:cubicBezTo>
                    <a:cubicBezTo>
                      <a:pt x="678" y="433"/>
                      <a:pt x="678" y="433"/>
                      <a:pt x="678" y="433"/>
                    </a:cubicBezTo>
                    <a:cubicBezTo>
                      <a:pt x="678" y="488"/>
                      <a:pt x="633" y="542"/>
                      <a:pt x="569" y="542"/>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sp>
            <p:nvSpPr>
              <p:cNvPr id="26" name="Freeform 211">
                <a:extLst>
                  <a:ext uri="{FF2B5EF4-FFF2-40B4-BE49-F238E27FC236}">
                    <a16:creationId xmlns:a16="http://schemas.microsoft.com/office/drawing/2014/main" id="{D4DF1EA1-83CF-364C-88B6-9D2B31625C9B}"/>
                  </a:ext>
                </a:extLst>
              </p:cNvPr>
              <p:cNvSpPr>
                <a:spLocks noChangeArrowheads="1"/>
              </p:cNvSpPr>
              <p:nvPr/>
            </p:nvSpPr>
            <p:spPr bwMode="auto">
              <a:xfrm>
                <a:off x="15475952" y="5861008"/>
                <a:ext cx="677381" cy="257596"/>
              </a:xfrm>
              <a:custGeom>
                <a:avLst/>
                <a:gdLst>
                  <a:gd name="T0" fmla="*/ 127 w 625"/>
                  <a:gd name="T1" fmla="*/ 235 h 236"/>
                  <a:gd name="T2" fmla="*/ 127 w 625"/>
                  <a:gd name="T3" fmla="*/ 235 h 236"/>
                  <a:gd name="T4" fmla="*/ 9 w 625"/>
                  <a:gd name="T5" fmla="*/ 100 h 236"/>
                  <a:gd name="T6" fmla="*/ 127 w 625"/>
                  <a:gd name="T7" fmla="*/ 0 h 236"/>
                  <a:gd name="T8" fmla="*/ 533 w 625"/>
                  <a:gd name="T9" fmla="*/ 0 h 236"/>
                  <a:gd name="T10" fmla="*/ 624 w 625"/>
                  <a:gd name="T11" fmla="*/ 100 h 236"/>
                  <a:gd name="T12" fmla="*/ 624 w 625"/>
                  <a:gd name="T13" fmla="*/ 118 h 236"/>
                  <a:gd name="T14" fmla="*/ 597 w 625"/>
                  <a:gd name="T15" fmla="*/ 145 h 236"/>
                  <a:gd name="T16" fmla="*/ 597 w 625"/>
                  <a:gd name="T17" fmla="*/ 145 h 236"/>
                  <a:gd name="T18" fmla="*/ 569 w 625"/>
                  <a:gd name="T19" fmla="*/ 118 h 236"/>
                  <a:gd name="T20" fmla="*/ 569 w 625"/>
                  <a:gd name="T21" fmla="*/ 100 h 236"/>
                  <a:gd name="T22" fmla="*/ 533 w 625"/>
                  <a:gd name="T23" fmla="*/ 63 h 236"/>
                  <a:gd name="T24" fmla="*/ 127 w 625"/>
                  <a:gd name="T25" fmla="*/ 63 h 236"/>
                  <a:gd name="T26" fmla="*/ 72 w 625"/>
                  <a:gd name="T27" fmla="*/ 109 h 236"/>
                  <a:gd name="T28" fmla="*/ 127 w 625"/>
                  <a:gd name="T29" fmla="*/ 172 h 236"/>
                  <a:gd name="T30" fmla="*/ 127 w 625"/>
                  <a:gd name="T31" fmla="*/ 2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236">
                    <a:moveTo>
                      <a:pt x="127" y="235"/>
                    </a:moveTo>
                    <a:lnTo>
                      <a:pt x="127" y="235"/>
                    </a:lnTo>
                    <a:cubicBezTo>
                      <a:pt x="55" y="235"/>
                      <a:pt x="0" y="172"/>
                      <a:pt x="9" y="100"/>
                    </a:cubicBezTo>
                    <a:cubicBezTo>
                      <a:pt x="18" y="46"/>
                      <a:pt x="72" y="0"/>
                      <a:pt x="127" y="0"/>
                    </a:cubicBezTo>
                    <a:cubicBezTo>
                      <a:pt x="533" y="0"/>
                      <a:pt x="533" y="0"/>
                      <a:pt x="533" y="0"/>
                    </a:cubicBezTo>
                    <a:cubicBezTo>
                      <a:pt x="588" y="0"/>
                      <a:pt x="624" y="46"/>
                      <a:pt x="624" y="100"/>
                    </a:cubicBezTo>
                    <a:cubicBezTo>
                      <a:pt x="624" y="118"/>
                      <a:pt x="624" y="118"/>
                      <a:pt x="624" y="118"/>
                    </a:cubicBezTo>
                    <a:cubicBezTo>
                      <a:pt x="624" y="136"/>
                      <a:pt x="615" y="145"/>
                      <a:pt x="597" y="145"/>
                    </a:cubicBezTo>
                    <a:lnTo>
                      <a:pt x="597" y="145"/>
                    </a:lnTo>
                    <a:cubicBezTo>
                      <a:pt x="578" y="145"/>
                      <a:pt x="569" y="136"/>
                      <a:pt x="569" y="118"/>
                    </a:cubicBezTo>
                    <a:cubicBezTo>
                      <a:pt x="569" y="100"/>
                      <a:pt x="569" y="100"/>
                      <a:pt x="569" y="100"/>
                    </a:cubicBezTo>
                    <a:cubicBezTo>
                      <a:pt x="569" y="82"/>
                      <a:pt x="552" y="63"/>
                      <a:pt x="533" y="63"/>
                    </a:cubicBezTo>
                    <a:cubicBezTo>
                      <a:pt x="127" y="63"/>
                      <a:pt x="127" y="63"/>
                      <a:pt x="127" y="63"/>
                    </a:cubicBezTo>
                    <a:cubicBezTo>
                      <a:pt x="100" y="63"/>
                      <a:pt x="72" y="82"/>
                      <a:pt x="72" y="109"/>
                    </a:cubicBezTo>
                    <a:cubicBezTo>
                      <a:pt x="63" y="145"/>
                      <a:pt x="91" y="172"/>
                      <a:pt x="127" y="172"/>
                    </a:cubicBezTo>
                    <a:lnTo>
                      <a:pt x="127" y="235"/>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p>
            </p:txBody>
          </p:sp>
          <p:grpSp>
            <p:nvGrpSpPr>
              <p:cNvPr id="27" name="Grupo 119">
                <a:extLst>
                  <a:ext uri="{FF2B5EF4-FFF2-40B4-BE49-F238E27FC236}">
                    <a16:creationId xmlns:a16="http://schemas.microsoft.com/office/drawing/2014/main" id="{AB047256-4F79-B148-B89A-983E172DFB2F}"/>
                  </a:ext>
                </a:extLst>
              </p:cNvPr>
              <p:cNvGrpSpPr/>
              <p:nvPr/>
            </p:nvGrpSpPr>
            <p:grpSpPr>
              <a:xfrm>
                <a:off x="15988758" y="4747407"/>
                <a:ext cx="5024496" cy="2982027"/>
                <a:chOff x="3249528" y="9892285"/>
                <a:chExt cx="4818697" cy="2982027"/>
              </a:xfrm>
            </p:grpSpPr>
            <p:sp>
              <p:nvSpPr>
                <p:cNvPr id="37" name="CuadroTexto 395">
                  <a:extLst>
                    <a:ext uri="{FF2B5EF4-FFF2-40B4-BE49-F238E27FC236}">
                      <a16:creationId xmlns:a16="http://schemas.microsoft.com/office/drawing/2014/main" id="{1D6B0069-F37D-AE4F-A895-1DC808D97010}"/>
                    </a:ext>
                  </a:extLst>
                </p:cNvPr>
                <p:cNvSpPr txBox="1"/>
                <p:nvPr/>
              </p:nvSpPr>
              <p:spPr>
                <a:xfrm flipH="1">
                  <a:off x="3249528" y="9892285"/>
                  <a:ext cx="3030238" cy="862246"/>
                </a:xfrm>
                <a:prstGeom prst="rect">
                  <a:avLst/>
                </a:prstGeom>
                <a:noFill/>
              </p:spPr>
              <p:txBody>
                <a:bodyPr wrap="square" rtlCol="0">
                  <a:spAutoFit/>
                </a:bodyPr>
                <a:lstStyle/>
                <a:p>
                  <a:r>
                    <a:rPr lang="en-US" sz="1000" b="1" dirty="0">
                      <a:solidFill>
                        <a:schemeClr val="tx2"/>
                      </a:solidFill>
                      <a:latin typeface="Lato" charset="0"/>
                      <a:ea typeface="Lato" charset="0"/>
                      <a:cs typeface="Lato" charset="0"/>
                    </a:rPr>
                    <a:t>Operation</a:t>
                  </a:r>
                </a:p>
              </p:txBody>
            </p:sp>
            <p:sp>
              <p:nvSpPr>
                <p:cNvPr id="38" name="Rectangle 40">
                  <a:extLst>
                    <a:ext uri="{FF2B5EF4-FFF2-40B4-BE49-F238E27FC236}">
                      <a16:creationId xmlns:a16="http://schemas.microsoft.com/office/drawing/2014/main" id="{9A9788F2-068F-B64E-867E-A14F38189E22}"/>
                    </a:ext>
                  </a:extLst>
                </p:cNvPr>
                <p:cNvSpPr/>
                <p:nvPr/>
              </p:nvSpPr>
              <p:spPr>
                <a:xfrm>
                  <a:off x="3831422" y="10395353"/>
                  <a:ext cx="4236803" cy="2478959"/>
                </a:xfrm>
                <a:prstGeom prst="rect">
                  <a:avLst/>
                </a:prstGeom>
              </p:spPr>
              <p:txBody>
                <a:bodyPr wrap="square">
                  <a:spAutoFit/>
                </a:bodyPr>
                <a:lstStyle/>
                <a:p>
                  <a:r>
                    <a:rPr lang="en-US" sz="1000" dirty="0">
                      <a:latin typeface="Lato Light" panose="020F0502020204030203" pitchFamily="34" charset="0"/>
                      <a:ea typeface="Lato Light" panose="020F0502020204030203" pitchFamily="34" charset="0"/>
                      <a:cs typeface="Lato Light" panose="020F0502020204030203" pitchFamily="34" charset="0"/>
                    </a:rPr>
                    <a:t>Standardization</a:t>
                  </a:r>
                </a:p>
                <a:p>
                  <a:r>
                    <a:rPr lang="en-US" sz="1000" dirty="0">
                      <a:latin typeface="Lato Light" panose="020F0502020204030203" pitchFamily="34" charset="0"/>
                      <a:ea typeface="Lato Light" panose="020F0502020204030203" pitchFamily="34" charset="0"/>
                      <a:cs typeface="Lato Light" panose="020F0502020204030203" pitchFamily="34" charset="0"/>
                    </a:rPr>
                    <a:t>Sustainability</a:t>
                  </a:r>
                </a:p>
                <a:p>
                  <a:r>
                    <a:rPr lang="en-US" sz="1000" dirty="0">
                      <a:latin typeface="Lato Light" panose="020F0502020204030203" pitchFamily="34" charset="0"/>
                      <a:ea typeface="Lato Light" panose="020F0502020204030203" pitchFamily="34" charset="0"/>
                      <a:cs typeface="Lato Light" panose="020F0502020204030203" pitchFamily="34" charset="0"/>
                    </a:rPr>
                    <a:t>Flexibility</a:t>
                  </a:r>
                </a:p>
                <a:p>
                  <a:endParaRPr lang="en-US" sz="1000" dirty="0">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28" name="Grupo 122">
                <a:extLst>
                  <a:ext uri="{FF2B5EF4-FFF2-40B4-BE49-F238E27FC236}">
                    <a16:creationId xmlns:a16="http://schemas.microsoft.com/office/drawing/2014/main" id="{5A371A29-54C8-B94C-BA4D-AAE7D010F7A3}"/>
                  </a:ext>
                </a:extLst>
              </p:cNvPr>
              <p:cNvGrpSpPr/>
              <p:nvPr/>
            </p:nvGrpSpPr>
            <p:grpSpPr>
              <a:xfrm>
                <a:off x="2757876" y="4780591"/>
                <a:ext cx="6251740" cy="2500080"/>
                <a:chOff x="3999102" y="1210965"/>
                <a:chExt cx="5593709" cy="2500080"/>
              </a:xfrm>
            </p:grpSpPr>
            <p:sp>
              <p:nvSpPr>
                <p:cNvPr id="35" name="CuadroTexto 395">
                  <a:extLst>
                    <a:ext uri="{FF2B5EF4-FFF2-40B4-BE49-F238E27FC236}">
                      <a16:creationId xmlns:a16="http://schemas.microsoft.com/office/drawing/2014/main" id="{DE256DEA-CC28-5948-93F0-C424E297D489}"/>
                    </a:ext>
                  </a:extLst>
                </p:cNvPr>
                <p:cNvSpPr txBox="1"/>
                <p:nvPr/>
              </p:nvSpPr>
              <p:spPr>
                <a:xfrm flipH="1">
                  <a:off x="6098865" y="1210965"/>
                  <a:ext cx="3493946" cy="862245"/>
                </a:xfrm>
                <a:prstGeom prst="rect">
                  <a:avLst/>
                </a:prstGeom>
                <a:noFill/>
              </p:spPr>
              <p:txBody>
                <a:bodyPr wrap="square" rtlCol="0">
                  <a:spAutoFit/>
                </a:bodyPr>
                <a:lstStyle/>
                <a:p>
                  <a:pPr algn="r"/>
                  <a:r>
                    <a:rPr lang="en-US" sz="1000" b="1" dirty="0">
                      <a:solidFill>
                        <a:schemeClr val="tx2"/>
                      </a:solidFill>
                      <a:latin typeface="Lato" charset="0"/>
                      <a:ea typeface="Lato" charset="0"/>
                      <a:cs typeface="Lato" charset="0"/>
                    </a:rPr>
                    <a:t>Omni-Channel</a:t>
                  </a:r>
                </a:p>
              </p:txBody>
            </p:sp>
            <p:sp>
              <p:nvSpPr>
                <p:cNvPr id="36" name="Rectangle 40">
                  <a:extLst>
                    <a:ext uri="{FF2B5EF4-FFF2-40B4-BE49-F238E27FC236}">
                      <a16:creationId xmlns:a16="http://schemas.microsoft.com/office/drawing/2014/main" id="{9E835BC3-F5DC-5140-B1D4-29F74191F6B3}"/>
                    </a:ext>
                  </a:extLst>
                </p:cNvPr>
                <p:cNvSpPr/>
                <p:nvPr/>
              </p:nvSpPr>
              <p:spPr>
                <a:xfrm>
                  <a:off x="3999102" y="1770991"/>
                  <a:ext cx="5075326" cy="1940054"/>
                </a:xfrm>
                <a:prstGeom prst="rect">
                  <a:avLst/>
                </a:prstGeom>
              </p:spPr>
              <p:txBody>
                <a:bodyPr wrap="square">
                  <a:noAutofit/>
                </a:bodyPr>
                <a:lstStyle/>
                <a:p>
                  <a:pPr algn="r"/>
                  <a:r>
                    <a:rPr lang="en-US" sz="1000" dirty="0">
                      <a:latin typeface="Lato Light" panose="020F0502020204030203" pitchFamily="34" charset="0"/>
                      <a:ea typeface="Lato Light" panose="020F0502020204030203" pitchFamily="34" charset="0"/>
                      <a:cs typeface="Lato Light" panose="020F0502020204030203" pitchFamily="34" charset="0"/>
                    </a:rPr>
                    <a:t>Customer Experience</a:t>
                  </a:r>
                </a:p>
                <a:p>
                  <a:pPr algn="r"/>
                  <a:r>
                    <a:rPr lang="en-US" sz="1000" dirty="0">
                      <a:latin typeface="Lato Light" panose="020F0502020204030203" pitchFamily="34" charset="0"/>
                      <a:ea typeface="Lato Light" panose="020F0502020204030203" pitchFamily="34" charset="0"/>
                      <a:cs typeface="Lato Light" panose="020F0502020204030203" pitchFamily="34" charset="0"/>
                    </a:rPr>
                    <a:t>Behavior Data</a:t>
                  </a:r>
                </a:p>
                <a:p>
                  <a:pPr algn="r"/>
                  <a:r>
                    <a:rPr lang="en-US" sz="1000" dirty="0">
                      <a:latin typeface="Lato Light" panose="020F0502020204030203" pitchFamily="34" charset="0"/>
                      <a:ea typeface="Lato Light" panose="020F0502020204030203" pitchFamily="34" charset="0"/>
                      <a:cs typeface="Lato Light" panose="020F0502020204030203" pitchFamily="34" charset="0"/>
                    </a:rPr>
                    <a:t>	NPS response</a:t>
                  </a:r>
                </a:p>
              </p:txBody>
            </p:sp>
          </p:grpSp>
          <p:grpSp>
            <p:nvGrpSpPr>
              <p:cNvPr id="29" name="Grupo 125">
                <a:extLst>
                  <a:ext uri="{FF2B5EF4-FFF2-40B4-BE49-F238E27FC236}">
                    <a16:creationId xmlns:a16="http://schemas.microsoft.com/office/drawing/2014/main" id="{2A8CC97E-CB05-5F4B-B7ED-0ED77EF379BB}"/>
                  </a:ext>
                </a:extLst>
              </p:cNvPr>
              <p:cNvGrpSpPr/>
              <p:nvPr/>
            </p:nvGrpSpPr>
            <p:grpSpPr>
              <a:xfrm>
                <a:off x="16304641" y="9925307"/>
                <a:ext cx="4831930" cy="2470201"/>
                <a:chOff x="3564919" y="10228770"/>
                <a:chExt cx="4634018" cy="2470201"/>
              </a:xfrm>
            </p:grpSpPr>
            <p:sp>
              <p:nvSpPr>
                <p:cNvPr id="33" name="CuadroTexto 395">
                  <a:extLst>
                    <a:ext uri="{FF2B5EF4-FFF2-40B4-BE49-F238E27FC236}">
                      <a16:creationId xmlns:a16="http://schemas.microsoft.com/office/drawing/2014/main" id="{87FD6AF3-5A68-2B48-8899-5A6672F80E97}"/>
                    </a:ext>
                  </a:extLst>
                </p:cNvPr>
                <p:cNvSpPr txBox="1"/>
                <p:nvPr/>
              </p:nvSpPr>
              <p:spPr>
                <a:xfrm flipH="1">
                  <a:off x="3564919" y="10228770"/>
                  <a:ext cx="3256544" cy="862246"/>
                </a:xfrm>
                <a:prstGeom prst="rect">
                  <a:avLst/>
                </a:prstGeom>
                <a:noFill/>
              </p:spPr>
              <p:txBody>
                <a:bodyPr wrap="square" rtlCol="0">
                  <a:spAutoFit/>
                </a:bodyPr>
                <a:lstStyle/>
                <a:p>
                  <a:r>
                    <a:rPr lang="en-US" sz="1000" b="1" dirty="0">
                      <a:solidFill>
                        <a:schemeClr val="tx2"/>
                      </a:solidFill>
                      <a:latin typeface="Lato" charset="0"/>
                      <a:ea typeface="Lato" charset="0"/>
                      <a:cs typeface="Lato" charset="0"/>
                    </a:rPr>
                    <a:t>Servicing</a:t>
                  </a:r>
                </a:p>
              </p:txBody>
            </p:sp>
            <p:sp>
              <p:nvSpPr>
                <p:cNvPr id="34" name="Rectangle 40">
                  <a:extLst>
                    <a:ext uri="{FF2B5EF4-FFF2-40B4-BE49-F238E27FC236}">
                      <a16:creationId xmlns:a16="http://schemas.microsoft.com/office/drawing/2014/main" id="{05673DC8-92B2-6C4A-BE0C-78C0E161F3D3}"/>
                    </a:ext>
                  </a:extLst>
                </p:cNvPr>
                <p:cNvSpPr/>
                <p:nvPr/>
              </p:nvSpPr>
              <p:spPr>
                <a:xfrm>
                  <a:off x="3634510" y="10758915"/>
                  <a:ext cx="4564427" cy="1940056"/>
                </a:xfrm>
                <a:prstGeom prst="rect">
                  <a:avLst/>
                </a:prstGeom>
              </p:spPr>
              <p:txBody>
                <a:bodyPr wrap="square">
                  <a:spAutoFit/>
                </a:bodyPr>
                <a:lstStyle/>
                <a:p>
                  <a:r>
                    <a:rPr lang="en-US" sz="1000" dirty="0">
                      <a:latin typeface="Lato Light" panose="020F0502020204030203" pitchFamily="34" charset="0"/>
                      <a:ea typeface="Lato Light" panose="020F0502020204030203" pitchFamily="34" charset="0"/>
                      <a:cs typeface="Lato Light" panose="020F0502020204030203" pitchFamily="34" charset="0"/>
                    </a:rPr>
                    <a:t>Unified Experience</a:t>
                  </a:r>
                </a:p>
                <a:p>
                  <a:r>
                    <a:rPr lang="en-US" sz="1000" dirty="0">
                      <a:latin typeface="Lato Light" panose="020F0502020204030203" pitchFamily="34" charset="0"/>
                      <a:ea typeface="Lato Light" panose="020F0502020204030203" pitchFamily="34" charset="0"/>
                      <a:cs typeface="Lato Light" panose="020F0502020204030203" pitchFamily="34" charset="0"/>
                    </a:rPr>
                    <a:t>Customer Feedback</a:t>
                  </a:r>
                </a:p>
                <a:p>
                  <a:r>
                    <a:rPr lang="en-US" sz="1000" dirty="0">
                      <a:latin typeface="Lato Light" panose="020F0502020204030203" pitchFamily="34" charset="0"/>
                      <a:ea typeface="Lato Light" panose="020F0502020204030203" pitchFamily="34" charset="0"/>
                      <a:cs typeface="Lato Light" panose="020F0502020204030203" pitchFamily="34" charset="0"/>
                    </a:rPr>
                    <a:t>Self-Service</a:t>
                  </a:r>
                </a:p>
              </p:txBody>
            </p:sp>
          </p:grpSp>
          <p:grpSp>
            <p:nvGrpSpPr>
              <p:cNvPr id="30" name="Grupo 128">
                <a:extLst>
                  <a:ext uri="{FF2B5EF4-FFF2-40B4-BE49-F238E27FC236}">
                    <a16:creationId xmlns:a16="http://schemas.microsoft.com/office/drawing/2014/main" id="{52E5B2B5-2641-0749-852C-5187A961538B}"/>
                  </a:ext>
                </a:extLst>
              </p:cNvPr>
              <p:cNvGrpSpPr/>
              <p:nvPr/>
            </p:nvGrpSpPr>
            <p:grpSpPr>
              <a:xfrm>
                <a:off x="3290554" y="9868339"/>
                <a:ext cx="5410420" cy="3013504"/>
                <a:chOff x="4464766" y="1495030"/>
                <a:chExt cx="4840943" cy="3013504"/>
              </a:xfrm>
            </p:grpSpPr>
            <p:sp>
              <p:nvSpPr>
                <p:cNvPr id="31" name="CuadroTexto 395">
                  <a:extLst>
                    <a:ext uri="{FF2B5EF4-FFF2-40B4-BE49-F238E27FC236}">
                      <a16:creationId xmlns:a16="http://schemas.microsoft.com/office/drawing/2014/main" id="{62CF3F10-384D-9743-89E4-3CC7D0D3FC7E}"/>
                    </a:ext>
                  </a:extLst>
                </p:cNvPr>
                <p:cNvSpPr txBox="1"/>
                <p:nvPr/>
              </p:nvSpPr>
              <p:spPr>
                <a:xfrm flipH="1">
                  <a:off x="4464766" y="1495030"/>
                  <a:ext cx="4840943" cy="862245"/>
                </a:xfrm>
                <a:prstGeom prst="rect">
                  <a:avLst/>
                </a:prstGeom>
                <a:noFill/>
              </p:spPr>
              <p:txBody>
                <a:bodyPr wrap="square" rtlCol="0">
                  <a:spAutoFit/>
                </a:bodyPr>
                <a:lstStyle/>
                <a:p>
                  <a:pPr algn="r"/>
                  <a:r>
                    <a:rPr lang="en-US" sz="1000" b="1" dirty="0">
                      <a:solidFill>
                        <a:schemeClr val="tx2"/>
                      </a:solidFill>
                      <a:latin typeface="Lato" charset="0"/>
                      <a:ea typeface="Lato" charset="0"/>
                      <a:cs typeface="Lato" charset="0"/>
                    </a:rPr>
                    <a:t>Targeting and Marketing </a:t>
                  </a:r>
                </a:p>
              </p:txBody>
            </p:sp>
            <p:sp>
              <p:nvSpPr>
                <p:cNvPr id="32" name="Rectangle 40">
                  <a:extLst>
                    <a:ext uri="{FF2B5EF4-FFF2-40B4-BE49-F238E27FC236}">
                      <a16:creationId xmlns:a16="http://schemas.microsoft.com/office/drawing/2014/main" id="{8E0266F1-9F78-4445-8F10-EEB97BF70CFC}"/>
                    </a:ext>
                  </a:extLst>
                </p:cNvPr>
                <p:cNvSpPr/>
                <p:nvPr/>
              </p:nvSpPr>
              <p:spPr>
                <a:xfrm>
                  <a:off x="4966975" y="2029576"/>
                  <a:ext cx="4236804" cy="2478958"/>
                </a:xfrm>
                <a:prstGeom prst="rect">
                  <a:avLst/>
                </a:prstGeom>
              </p:spPr>
              <p:txBody>
                <a:bodyPr wrap="square">
                  <a:spAutoFit/>
                </a:bodyPr>
                <a:lstStyle/>
                <a:p>
                  <a:pPr algn="r"/>
                  <a:r>
                    <a:rPr lang="en-US" sz="1000" dirty="0">
                      <a:latin typeface="Lato Light" panose="020F0502020204030203" pitchFamily="34" charset="0"/>
                      <a:ea typeface="Lato Light" panose="020F0502020204030203" pitchFamily="34" charset="0"/>
                      <a:cs typeface="Lato Light" panose="020F0502020204030203" pitchFamily="34" charset="0"/>
                    </a:rPr>
                    <a:t>Personalization</a:t>
                  </a:r>
                </a:p>
                <a:p>
                  <a:pPr algn="r"/>
                  <a:r>
                    <a:rPr lang="en-US" sz="1000" dirty="0">
                      <a:latin typeface="Lato Light" panose="020F0502020204030203" pitchFamily="34" charset="0"/>
                      <a:ea typeface="Lato Light" panose="020F0502020204030203" pitchFamily="34" charset="0"/>
                      <a:cs typeface="Lato Light" panose="020F0502020204030203" pitchFamily="34" charset="0"/>
                    </a:rPr>
                    <a:t>Segmentation</a:t>
                  </a:r>
                </a:p>
                <a:p>
                  <a:pPr algn="r"/>
                  <a:r>
                    <a:rPr lang="en-US" sz="1000" dirty="0">
                      <a:latin typeface="Lato Light" panose="020F0502020204030203" pitchFamily="34" charset="0"/>
                      <a:ea typeface="Lato Light" panose="020F0502020204030203" pitchFamily="34" charset="0"/>
                      <a:cs typeface="Lato Light" panose="020F0502020204030203" pitchFamily="34" charset="0"/>
                    </a:rPr>
                    <a:t>Loyalty</a:t>
                  </a:r>
                </a:p>
                <a:p>
                  <a:pPr algn="r"/>
                  <a:endParaRPr lang="en-US" sz="1000" dirty="0">
                    <a:latin typeface="Lato Light" panose="020F0502020204030203" pitchFamily="34" charset="0"/>
                    <a:ea typeface="Lato Light" panose="020F0502020204030203" pitchFamily="34" charset="0"/>
                    <a:cs typeface="Lato Light" panose="020F0502020204030203" pitchFamily="34" charset="0"/>
                  </a:endParaRPr>
                </a:p>
              </p:txBody>
            </p:sp>
          </p:grpSp>
        </p:grpSp>
        <p:pic>
          <p:nvPicPr>
            <p:cNvPr id="7" name="Graphic 6" descr="User">
              <a:extLst>
                <a:ext uri="{FF2B5EF4-FFF2-40B4-BE49-F238E27FC236}">
                  <a16:creationId xmlns:a16="http://schemas.microsoft.com/office/drawing/2014/main" id="{FD169028-4A3B-314C-903A-6AF7E2E3BD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16441" y="3173285"/>
              <a:ext cx="914400" cy="914400"/>
            </a:xfrm>
            <a:prstGeom prst="rect">
              <a:avLst/>
            </a:prstGeom>
          </p:spPr>
        </p:pic>
      </p:grpSp>
      <p:sp>
        <p:nvSpPr>
          <p:cNvPr id="39" name="Rectangle 40">
            <a:extLst>
              <a:ext uri="{FF2B5EF4-FFF2-40B4-BE49-F238E27FC236}">
                <a16:creationId xmlns:a16="http://schemas.microsoft.com/office/drawing/2014/main" id="{A27DBEEE-EF6C-9243-95F0-BF06FFA45EEE}"/>
              </a:ext>
            </a:extLst>
          </p:cNvPr>
          <p:cNvSpPr/>
          <p:nvPr/>
        </p:nvSpPr>
        <p:spPr>
          <a:xfrm>
            <a:off x="5017763" y="3844443"/>
            <a:ext cx="1875723" cy="400110"/>
          </a:xfrm>
          <a:prstGeom prst="rect">
            <a:avLst/>
          </a:prstGeom>
        </p:spPr>
        <p:txBody>
          <a:bodyPr wrap="square">
            <a:spAutoFit/>
          </a:bodyPr>
          <a:lstStyle/>
          <a:p>
            <a:pPr algn="ctr"/>
            <a:r>
              <a:rPr lang="en-US" sz="1000" dirty="0">
                <a:latin typeface="Lato Light" panose="020F0502020204030203" pitchFamily="34" charset="0"/>
                <a:ea typeface="Lato Light" panose="020F0502020204030203" pitchFamily="34" charset="0"/>
                <a:cs typeface="Lato Light" panose="020F0502020204030203" pitchFamily="34" charset="0"/>
              </a:rPr>
              <a:t>Customer Data</a:t>
            </a:r>
          </a:p>
          <a:p>
            <a:pPr algn="ctr"/>
            <a:r>
              <a:rPr lang="en-US" sz="1000" dirty="0"/>
              <a:t>Demand Driven Analytics</a:t>
            </a:r>
            <a:endParaRPr lang="en-AU" sz="1000" dirty="0"/>
          </a:p>
        </p:txBody>
      </p:sp>
      <p:graphicFrame>
        <p:nvGraphicFramePr>
          <p:cNvPr id="42" name="Diagram 41">
            <a:extLst>
              <a:ext uri="{FF2B5EF4-FFF2-40B4-BE49-F238E27FC236}">
                <a16:creationId xmlns:a16="http://schemas.microsoft.com/office/drawing/2014/main" id="{392E5D32-EF3C-0545-ADAF-C2F5397BA817}"/>
              </a:ext>
            </a:extLst>
          </p:cNvPr>
          <p:cNvGraphicFramePr/>
          <p:nvPr/>
        </p:nvGraphicFramePr>
        <p:xfrm>
          <a:off x="3697193" y="4783346"/>
          <a:ext cx="4567649" cy="17427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4" name="Graphic 43" descr="Kiosk">
            <a:extLst>
              <a:ext uri="{FF2B5EF4-FFF2-40B4-BE49-F238E27FC236}">
                <a16:creationId xmlns:a16="http://schemas.microsoft.com/office/drawing/2014/main" id="{C993E2B7-846E-CB4C-A08D-94B75840C7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97292" y="1405498"/>
            <a:ext cx="639551" cy="639551"/>
          </a:xfrm>
          <a:prstGeom prst="rect">
            <a:avLst/>
          </a:prstGeom>
        </p:spPr>
      </p:pic>
      <p:pic>
        <p:nvPicPr>
          <p:cNvPr id="46" name="Graphic 45" descr="Smart Phone">
            <a:extLst>
              <a:ext uri="{FF2B5EF4-FFF2-40B4-BE49-F238E27FC236}">
                <a16:creationId xmlns:a16="http://schemas.microsoft.com/office/drawing/2014/main" id="{E40B1AD3-E5B9-744D-9CA0-6D06255CAB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5846" y="2164043"/>
            <a:ext cx="501480" cy="501480"/>
          </a:xfrm>
          <a:prstGeom prst="rect">
            <a:avLst/>
          </a:prstGeom>
        </p:spPr>
      </p:pic>
      <p:pic>
        <p:nvPicPr>
          <p:cNvPr id="48" name="Graphic 47" descr="Internet">
            <a:extLst>
              <a:ext uri="{FF2B5EF4-FFF2-40B4-BE49-F238E27FC236}">
                <a16:creationId xmlns:a16="http://schemas.microsoft.com/office/drawing/2014/main" id="{A4C065EF-A4F9-7D4F-B0BF-4EEAC5E44C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7292" y="4160511"/>
            <a:ext cx="734929" cy="734929"/>
          </a:xfrm>
          <a:prstGeom prst="rect">
            <a:avLst/>
          </a:prstGeom>
        </p:spPr>
      </p:pic>
      <p:sp>
        <p:nvSpPr>
          <p:cNvPr id="50" name="Rectangle 40">
            <a:extLst>
              <a:ext uri="{FF2B5EF4-FFF2-40B4-BE49-F238E27FC236}">
                <a16:creationId xmlns:a16="http://schemas.microsoft.com/office/drawing/2014/main" id="{5E3B8E76-EFE1-2540-8422-2F6913AE32DA}"/>
              </a:ext>
            </a:extLst>
          </p:cNvPr>
          <p:cNvSpPr/>
          <p:nvPr/>
        </p:nvSpPr>
        <p:spPr>
          <a:xfrm>
            <a:off x="1837218" y="1964982"/>
            <a:ext cx="604295" cy="246221"/>
          </a:xfrm>
          <a:prstGeom prst="rect">
            <a:avLst/>
          </a:prstGeom>
        </p:spPr>
        <p:txBody>
          <a:bodyPr wrap="square">
            <a:spAutoFit/>
          </a:bodyPr>
          <a:lstStyle/>
          <a:p>
            <a:pPr algn="r"/>
            <a:r>
              <a:rPr lang="en-US" sz="1000" dirty="0">
                <a:latin typeface="Lato Light" panose="020F0502020204030203" pitchFamily="34" charset="0"/>
                <a:ea typeface="Lato Light" panose="020F0502020204030203" pitchFamily="34" charset="0"/>
                <a:cs typeface="Lato Light" panose="020F0502020204030203" pitchFamily="34" charset="0"/>
              </a:rPr>
              <a:t>Stores</a:t>
            </a:r>
          </a:p>
        </p:txBody>
      </p:sp>
      <p:sp>
        <p:nvSpPr>
          <p:cNvPr id="51" name="Rectangle 40">
            <a:extLst>
              <a:ext uri="{FF2B5EF4-FFF2-40B4-BE49-F238E27FC236}">
                <a16:creationId xmlns:a16="http://schemas.microsoft.com/office/drawing/2014/main" id="{55B980E1-2697-0643-83E8-0BF4D8CCF3DE}"/>
              </a:ext>
            </a:extLst>
          </p:cNvPr>
          <p:cNvSpPr/>
          <p:nvPr/>
        </p:nvSpPr>
        <p:spPr>
          <a:xfrm>
            <a:off x="906436" y="2649967"/>
            <a:ext cx="890856" cy="246221"/>
          </a:xfrm>
          <a:prstGeom prst="rect">
            <a:avLst/>
          </a:prstGeom>
        </p:spPr>
        <p:txBody>
          <a:bodyPr wrap="square">
            <a:spAutoFit/>
          </a:bodyPr>
          <a:lstStyle/>
          <a:p>
            <a:pPr algn="r"/>
            <a:r>
              <a:rPr lang="en-US" sz="1000" dirty="0">
                <a:latin typeface="Lato Light" panose="020F0502020204030203" pitchFamily="34" charset="0"/>
                <a:ea typeface="Lato Light" panose="020F0502020204030203" pitchFamily="34" charset="0"/>
                <a:cs typeface="Lato Light" panose="020F0502020204030203" pitchFamily="34" charset="0"/>
              </a:rPr>
              <a:t>E-Commerce</a:t>
            </a:r>
          </a:p>
        </p:txBody>
      </p:sp>
      <p:sp>
        <p:nvSpPr>
          <p:cNvPr id="52" name="Rectangle 40">
            <a:extLst>
              <a:ext uri="{FF2B5EF4-FFF2-40B4-BE49-F238E27FC236}">
                <a16:creationId xmlns:a16="http://schemas.microsoft.com/office/drawing/2014/main" id="{0A7B7E68-CD6E-184A-A164-66273269D751}"/>
              </a:ext>
            </a:extLst>
          </p:cNvPr>
          <p:cNvSpPr/>
          <p:nvPr/>
        </p:nvSpPr>
        <p:spPr>
          <a:xfrm>
            <a:off x="1601173" y="4837198"/>
            <a:ext cx="1009651" cy="246221"/>
          </a:xfrm>
          <a:prstGeom prst="rect">
            <a:avLst/>
          </a:prstGeom>
        </p:spPr>
        <p:txBody>
          <a:bodyPr wrap="square">
            <a:spAutoFit/>
          </a:bodyPr>
          <a:lstStyle/>
          <a:p>
            <a:pPr algn="r"/>
            <a:r>
              <a:rPr lang="en-US" sz="1000" dirty="0">
                <a:latin typeface="Lato Light" panose="020F0502020204030203" pitchFamily="34" charset="0"/>
                <a:ea typeface="Lato Light" panose="020F0502020204030203" pitchFamily="34" charset="0"/>
                <a:cs typeface="Lato Light" panose="020F0502020204030203" pitchFamily="34" charset="0"/>
              </a:rPr>
              <a:t>Online channels</a:t>
            </a:r>
          </a:p>
        </p:txBody>
      </p:sp>
      <p:pic>
        <p:nvPicPr>
          <p:cNvPr id="54" name="Graphic 53" descr="Call centre">
            <a:extLst>
              <a:ext uri="{FF2B5EF4-FFF2-40B4-BE49-F238E27FC236}">
                <a16:creationId xmlns:a16="http://schemas.microsoft.com/office/drawing/2014/main" id="{AABD7250-7083-AA4D-871A-80F044A91A7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43989" y="4441024"/>
            <a:ext cx="522390" cy="522390"/>
          </a:xfrm>
          <a:prstGeom prst="rect">
            <a:avLst/>
          </a:prstGeom>
        </p:spPr>
      </p:pic>
      <p:sp>
        <p:nvSpPr>
          <p:cNvPr id="55" name="Rectangle 40">
            <a:extLst>
              <a:ext uri="{FF2B5EF4-FFF2-40B4-BE49-F238E27FC236}">
                <a16:creationId xmlns:a16="http://schemas.microsoft.com/office/drawing/2014/main" id="{11E66630-D2DC-9948-995D-FDADF48F3CBA}"/>
              </a:ext>
            </a:extLst>
          </p:cNvPr>
          <p:cNvSpPr/>
          <p:nvPr/>
        </p:nvSpPr>
        <p:spPr>
          <a:xfrm>
            <a:off x="1144172" y="3874706"/>
            <a:ext cx="1009651" cy="246221"/>
          </a:xfrm>
          <a:prstGeom prst="rect">
            <a:avLst/>
          </a:prstGeom>
        </p:spPr>
        <p:txBody>
          <a:bodyPr wrap="square">
            <a:spAutoFit/>
          </a:bodyPr>
          <a:lstStyle/>
          <a:p>
            <a:r>
              <a:rPr lang="en-US" sz="1000" dirty="0">
                <a:latin typeface="Lato Light" panose="020F0502020204030203" pitchFamily="34" charset="0"/>
                <a:ea typeface="Lato Light" panose="020F0502020204030203" pitchFamily="34" charset="0"/>
                <a:cs typeface="Lato Light" panose="020F0502020204030203" pitchFamily="34" charset="0"/>
              </a:rPr>
              <a:t>Salesman</a:t>
            </a:r>
          </a:p>
        </p:txBody>
      </p:sp>
      <p:sp>
        <p:nvSpPr>
          <p:cNvPr id="56" name="Circle: Hollow 34">
            <a:extLst>
              <a:ext uri="{FF2B5EF4-FFF2-40B4-BE49-F238E27FC236}">
                <a16:creationId xmlns:a16="http://schemas.microsoft.com/office/drawing/2014/main" id="{4FE4A013-5492-5A44-806D-D58FF519C29E}"/>
              </a:ext>
            </a:extLst>
          </p:cNvPr>
          <p:cNvSpPr/>
          <p:nvPr/>
        </p:nvSpPr>
        <p:spPr>
          <a:xfrm>
            <a:off x="2479663" y="1725806"/>
            <a:ext cx="170295" cy="170295"/>
          </a:xfrm>
          <a:prstGeom prst="donut">
            <a:avLst/>
          </a:prstGeom>
          <a:solidFill>
            <a:schemeClr val="accent1"/>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err="1">
              <a:solidFill>
                <a:schemeClr val="tx1"/>
              </a:solidFill>
            </a:endParaRPr>
          </a:p>
        </p:txBody>
      </p:sp>
      <p:cxnSp>
        <p:nvCxnSpPr>
          <p:cNvPr id="57" name="Connector: Elbow 19">
            <a:extLst>
              <a:ext uri="{FF2B5EF4-FFF2-40B4-BE49-F238E27FC236}">
                <a16:creationId xmlns:a16="http://schemas.microsoft.com/office/drawing/2014/main" id="{C8C61D4D-6099-E148-B965-354C9C7608FD}"/>
              </a:ext>
            </a:extLst>
          </p:cNvPr>
          <p:cNvCxnSpPr>
            <a:cxnSpLocks/>
            <a:stCxn id="56" idx="6"/>
            <a:endCxn id="35" idx="3"/>
          </p:cNvCxnSpPr>
          <p:nvPr/>
        </p:nvCxnSpPr>
        <p:spPr>
          <a:xfrm>
            <a:off x="2649958" y="1810954"/>
            <a:ext cx="511375" cy="447672"/>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Circle: Hollow 34">
            <a:extLst>
              <a:ext uri="{FF2B5EF4-FFF2-40B4-BE49-F238E27FC236}">
                <a16:creationId xmlns:a16="http://schemas.microsoft.com/office/drawing/2014/main" id="{1EF51460-C590-414D-AA8D-E2DE0922C767}"/>
              </a:ext>
            </a:extLst>
          </p:cNvPr>
          <p:cNvSpPr/>
          <p:nvPr/>
        </p:nvSpPr>
        <p:spPr>
          <a:xfrm>
            <a:off x="1717365" y="2420097"/>
            <a:ext cx="170295" cy="170295"/>
          </a:xfrm>
          <a:prstGeom prst="donut">
            <a:avLst/>
          </a:prstGeom>
          <a:solidFill>
            <a:schemeClr val="accent1"/>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err="1">
              <a:solidFill>
                <a:schemeClr val="tx1"/>
              </a:solidFill>
            </a:endParaRPr>
          </a:p>
        </p:txBody>
      </p:sp>
      <p:cxnSp>
        <p:nvCxnSpPr>
          <p:cNvPr id="60" name="Connector: Elbow 19">
            <a:extLst>
              <a:ext uri="{FF2B5EF4-FFF2-40B4-BE49-F238E27FC236}">
                <a16:creationId xmlns:a16="http://schemas.microsoft.com/office/drawing/2014/main" id="{C667B736-3374-E84F-9482-EDA5A2CBB3EA}"/>
              </a:ext>
            </a:extLst>
          </p:cNvPr>
          <p:cNvCxnSpPr>
            <a:cxnSpLocks/>
            <a:stCxn id="59" idx="6"/>
          </p:cNvCxnSpPr>
          <p:nvPr/>
        </p:nvCxnSpPr>
        <p:spPr>
          <a:xfrm>
            <a:off x="1887660" y="2505245"/>
            <a:ext cx="1701706" cy="731899"/>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Circle: Hollow 34">
            <a:extLst>
              <a:ext uri="{FF2B5EF4-FFF2-40B4-BE49-F238E27FC236}">
                <a16:creationId xmlns:a16="http://schemas.microsoft.com/office/drawing/2014/main" id="{3CFE3374-3FFF-3647-8EEB-709EDA6AF9F3}"/>
              </a:ext>
            </a:extLst>
          </p:cNvPr>
          <p:cNvSpPr/>
          <p:nvPr/>
        </p:nvSpPr>
        <p:spPr>
          <a:xfrm>
            <a:off x="1747513" y="3724768"/>
            <a:ext cx="170295" cy="170295"/>
          </a:xfrm>
          <a:prstGeom prst="donut">
            <a:avLst/>
          </a:prstGeom>
          <a:solidFill>
            <a:schemeClr val="accent1"/>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err="1">
              <a:solidFill>
                <a:schemeClr val="tx1"/>
              </a:solidFill>
            </a:endParaRPr>
          </a:p>
        </p:txBody>
      </p:sp>
      <p:cxnSp>
        <p:nvCxnSpPr>
          <p:cNvPr id="64" name="Connector: Elbow 19">
            <a:extLst>
              <a:ext uri="{FF2B5EF4-FFF2-40B4-BE49-F238E27FC236}">
                <a16:creationId xmlns:a16="http://schemas.microsoft.com/office/drawing/2014/main" id="{0A979F7E-86E2-D344-A904-192C1E256ED3}"/>
              </a:ext>
            </a:extLst>
          </p:cNvPr>
          <p:cNvCxnSpPr>
            <a:cxnSpLocks/>
            <a:stCxn id="63" idx="6"/>
          </p:cNvCxnSpPr>
          <p:nvPr/>
        </p:nvCxnSpPr>
        <p:spPr>
          <a:xfrm flipV="1">
            <a:off x="1917808" y="3630012"/>
            <a:ext cx="1697867" cy="179904"/>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Circle: Hollow 34">
            <a:extLst>
              <a:ext uri="{FF2B5EF4-FFF2-40B4-BE49-F238E27FC236}">
                <a16:creationId xmlns:a16="http://schemas.microsoft.com/office/drawing/2014/main" id="{AA68881F-3BDB-0D4E-8979-13C7E80AACBC}"/>
              </a:ext>
            </a:extLst>
          </p:cNvPr>
          <p:cNvSpPr/>
          <p:nvPr/>
        </p:nvSpPr>
        <p:spPr>
          <a:xfrm>
            <a:off x="2596446" y="4645979"/>
            <a:ext cx="170295" cy="170295"/>
          </a:xfrm>
          <a:prstGeom prst="donut">
            <a:avLst/>
          </a:prstGeom>
          <a:solidFill>
            <a:schemeClr val="accent1"/>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err="1">
              <a:solidFill>
                <a:schemeClr val="tx1"/>
              </a:solidFill>
            </a:endParaRPr>
          </a:p>
        </p:txBody>
      </p:sp>
      <p:cxnSp>
        <p:nvCxnSpPr>
          <p:cNvPr id="68" name="Connector: Elbow 19">
            <a:extLst>
              <a:ext uri="{FF2B5EF4-FFF2-40B4-BE49-F238E27FC236}">
                <a16:creationId xmlns:a16="http://schemas.microsoft.com/office/drawing/2014/main" id="{19A85A73-220B-4640-B0D9-388C7C0DE39B}"/>
              </a:ext>
            </a:extLst>
          </p:cNvPr>
          <p:cNvCxnSpPr>
            <a:cxnSpLocks/>
            <a:stCxn id="67" idx="6"/>
          </p:cNvCxnSpPr>
          <p:nvPr/>
        </p:nvCxnSpPr>
        <p:spPr>
          <a:xfrm>
            <a:off x="2766741" y="4731127"/>
            <a:ext cx="1222320" cy="258017"/>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2" name="Graphic 71" descr="Handshake">
            <a:extLst>
              <a:ext uri="{FF2B5EF4-FFF2-40B4-BE49-F238E27FC236}">
                <a16:creationId xmlns:a16="http://schemas.microsoft.com/office/drawing/2014/main" id="{11E677F7-D1B5-2649-8FAA-FA7C916667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1592" y="3376168"/>
            <a:ext cx="631853" cy="631853"/>
          </a:xfrm>
          <a:prstGeom prst="rect">
            <a:avLst/>
          </a:prstGeom>
        </p:spPr>
      </p:pic>
      <p:pic>
        <p:nvPicPr>
          <p:cNvPr id="74" name="Graphic 73" descr="Robot">
            <a:extLst>
              <a:ext uri="{FF2B5EF4-FFF2-40B4-BE49-F238E27FC236}">
                <a16:creationId xmlns:a16="http://schemas.microsoft.com/office/drawing/2014/main" id="{34AFFC86-FE01-0044-9AEE-A8E47A8C34E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14980" y="3449465"/>
            <a:ext cx="618409" cy="618409"/>
          </a:xfrm>
          <a:prstGeom prst="rect">
            <a:avLst/>
          </a:prstGeom>
        </p:spPr>
      </p:pic>
      <p:pic>
        <p:nvPicPr>
          <p:cNvPr id="76" name="Graphic 75" descr="Workflow">
            <a:extLst>
              <a:ext uri="{FF2B5EF4-FFF2-40B4-BE49-F238E27FC236}">
                <a16:creationId xmlns:a16="http://schemas.microsoft.com/office/drawing/2014/main" id="{9C560E8A-9566-C740-927F-2EF8168800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67733" y="1405498"/>
            <a:ext cx="618409" cy="618409"/>
          </a:xfrm>
          <a:prstGeom prst="rect">
            <a:avLst/>
          </a:prstGeom>
        </p:spPr>
      </p:pic>
      <p:pic>
        <p:nvPicPr>
          <p:cNvPr id="78" name="Graphic 77" descr="Statistics">
            <a:extLst>
              <a:ext uri="{FF2B5EF4-FFF2-40B4-BE49-F238E27FC236}">
                <a16:creationId xmlns:a16="http://schemas.microsoft.com/office/drawing/2014/main" id="{4B8949BC-E194-4749-9C15-52686B4436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328167" y="2273367"/>
            <a:ext cx="618409" cy="618409"/>
          </a:xfrm>
          <a:prstGeom prst="rect">
            <a:avLst/>
          </a:prstGeom>
        </p:spPr>
      </p:pic>
      <p:sp>
        <p:nvSpPr>
          <p:cNvPr id="79" name="Rectangle 40">
            <a:extLst>
              <a:ext uri="{FF2B5EF4-FFF2-40B4-BE49-F238E27FC236}">
                <a16:creationId xmlns:a16="http://schemas.microsoft.com/office/drawing/2014/main" id="{B77E5B5E-703E-A742-A14C-8A8358BE1FCB}"/>
              </a:ext>
            </a:extLst>
          </p:cNvPr>
          <p:cNvSpPr/>
          <p:nvPr/>
        </p:nvSpPr>
        <p:spPr>
          <a:xfrm>
            <a:off x="9252057" y="2001961"/>
            <a:ext cx="891878" cy="246221"/>
          </a:xfrm>
          <a:prstGeom prst="rect">
            <a:avLst/>
          </a:prstGeom>
        </p:spPr>
        <p:txBody>
          <a:bodyPr wrap="square">
            <a:spAutoFit/>
          </a:bodyPr>
          <a:lstStyle/>
          <a:p>
            <a:pPr algn="r"/>
            <a:r>
              <a:rPr lang="en-US" sz="1000" dirty="0">
                <a:latin typeface="Lato Light" panose="020F0502020204030203" pitchFamily="34" charset="0"/>
                <a:ea typeface="Lato Light" panose="020F0502020204030203" pitchFamily="34" charset="0"/>
                <a:cs typeface="Lato Light" panose="020F0502020204030203" pitchFamily="34" charset="0"/>
              </a:rPr>
              <a:t>Processes</a:t>
            </a:r>
          </a:p>
        </p:txBody>
      </p:sp>
      <p:sp>
        <p:nvSpPr>
          <p:cNvPr id="80" name="Rectangle 40">
            <a:extLst>
              <a:ext uri="{FF2B5EF4-FFF2-40B4-BE49-F238E27FC236}">
                <a16:creationId xmlns:a16="http://schemas.microsoft.com/office/drawing/2014/main" id="{02F979AB-47D9-8848-85A0-E21849957380}"/>
              </a:ext>
            </a:extLst>
          </p:cNvPr>
          <p:cNvSpPr/>
          <p:nvPr/>
        </p:nvSpPr>
        <p:spPr>
          <a:xfrm>
            <a:off x="9786970" y="2807893"/>
            <a:ext cx="1127893" cy="400110"/>
          </a:xfrm>
          <a:prstGeom prst="rect">
            <a:avLst/>
          </a:prstGeom>
        </p:spPr>
        <p:txBody>
          <a:bodyPr wrap="square">
            <a:spAutoFit/>
          </a:bodyPr>
          <a:lstStyle/>
          <a:p>
            <a:pPr algn="r"/>
            <a:r>
              <a:rPr lang="en-US" sz="1000" dirty="0">
                <a:latin typeface="Lato Light" panose="020F0502020204030203" pitchFamily="34" charset="0"/>
                <a:ea typeface="Lato Light" panose="020F0502020204030203" pitchFamily="34" charset="0"/>
                <a:cs typeface="Lato Light" panose="020F0502020204030203" pitchFamily="34" charset="0"/>
              </a:rPr>
              <a:t>Predictive Analytics</a:t>
            </a:r>
          </a:p>
        </p:txBody>
      </p:sp>
      <p:sp>
        <p:nvSpPr>
          <p:cNvPr id="81" name="Rectangle 40">
            <a:extLst>
              <a:ext uri="{FF2B5EF4-FFF2-40B4-BE49-F238E27FC236}">
                <a16:creationId xmlns:a16="http://schemas.microsoft.com/office/drawing/2014/main" id="{FC0431A7-23EA-3349-867E-725E03DB1981}"/>
              </a:ext>
            </a:extLst>
          </p:cNvPr>
          <p:cNvSpPr/>
          <p:nvPr/>
        </p:nvSpPr>
        <p:spPr>
          <a:xfrm>
            <a:off x="9901342" y="4028558"/>
            <a:ext cx="891878" cy="246221"/>
          </a:xfrm>
          <a:prstGeom prst="rect">
            <a:avLst/>
          </a:prstGeom>
        </p:spPr>
        <p:txBody>
          <a:bodyPr wrap="square">
            <a:spAutoFit/>
          </a:bodyPr>
          <a:lstStyle/>
          <a:p>
            <a:pPr algn="r"/>
            <a:r>
              <a:rPr lang="en-US" sz="1000" dirty="0">
                <a:latin typeface="Lato Light" panose="020F0502020204030203" pitchFamily="34" charset="0"/>
                <a:ea typeface="Lato Light" panose="020F0502020204030203" pitchFamily="34" charset="0"/>
                <a:cs typeface="Lato Light" panose="020F0502020204030203" pitchFamily="34" charset="0"/>
              </a:rPr>
              <a:t>Automation</a:t>
            </a:r>
          </a:p>
        </p:txBody>
      </p:sp>
      <p:sp>
        <p:nvSpPr>
          <p:cNvPr id="82" name="Rectangle 40">
            <a:extLst>
              <a:ext uri="{FF2B5EF4-FFF2-40B4-BE49-F238E27FC236}">
                <a16:creationId xmlns:a16="http://schemas.microsoft.com/office/drawing/2014/main" id="{A50A0486-0084-3740-82D9-B187D26E4749}"/>
              </a:ext>
            </a:extLst>
          </p:cNvPr>
          <p:cNvSpPr/>
          <p:nvPr/>
        </p:nvSpPr>
        <p:spPr>
          <a:xfrm>
            <a:off x="9378102" y="4908410"/>
            <a:ext cx="891878" cy="246221"/>
          </a:xfrm>
          <a:prstGeom prst="rect">
            <a:avLst/>
          </a:prstGeom>
        </p:spPr>
        <p:txBody>
          <a:bodyPr wrap="square">
            <a:spAutoFit/>
          </a:bodyPr>
          <a:lstStyle/>
          <a:p>
            <a:pPr algn="r"/>
            <a:r>
              <a:rPr lang="en-US" sz="1000" dirty="0">
                <a:latin typeface="Lato Light" panose="020F0502020204030203" pitchFamily="34" charset="0"/>
                <a:ea typeface="Lato Light" panose="020F0502020204030203" pitchFamily="34" charset="0"/>
                <a:cs typeface="Lato Light" panose="020F0502020204030203" pitchFamily="34" charset="0"/>
              </a:rPr>
              <a:t>Services</a:t>
            </a:r>
          </a:p>
        </p:txBody>
      </p:sp>
      <p:sp>
        <p:nvSpPr>
          <p:cNvPr id="83" name="Circle: Hollow 34">
            <a:extLst>
              <a:ext uri="{FF2B5EF4-FFF2-40B4-BE49-F238E27FC236}">
                <a16:creationId xmlns:a16="http://schemas.microsoft.com/office/drawing/2014/main" id="{29DD175E-EBF0-944E-A351-CFB177D21F93}"/>
              </a:ext>
            </a:extLst>
          </p:cNvPr>
          <p:cNvSpPr/>
          <p:nvPr/>
        </p:nvSpPr>
        <p:spPr>
          <a:xfrm>
            <a:off x="9361468" y="1692338"/>
            <a:ext cx="170295" cy="170295"/>
          </a:xfrm>
          <a:prstGeom prst="donut">
            <a:avLst/>
          </a:prstGeom>
          <a:solidFill>
            <a:schemeClr val="accent4"/>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err="1">
              <a:solidFill>
                <a:schemeClr val="tx1"/>
              </a:solidFill>
            </a:endParaRPr>
          </a:p>
        </p:txBody>
      </p:sp>
      <p:cxnSp>
        <p:nvCxnSpPr>
          <p:cNvPr id="84" name="Connector: Elbow 19">
            <a:extLst>
              <a:ext uri="{FF2B5EF4-FFF2-40B4-BE49-F238E27FC236}">
                <a16:creationId xmlns:a16="http://schemas.microsoft.com/office/drawing/2014/main" id="{065A2F56-7A26-BA48-B1F3-D38F1BF7ACF9}"/>
              </a:ext>
            </a:extLst>
          </p:cNvPr>
          <p:cNvCxnSpPr>
            <a:cxnSpLocks/>
            <a:stCxn id="83" idx="2"/>
          </p:cNvCxnSpPr>
          <p:nvPr/>
        </p:nvCxnSpPr>
        <p:spPr>
          <a:xfrm rot="10800000" flipV="1">
            <a:off x="8429606" y="1777486"/>
            <a:ext cx="931863" cy="695906"/>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7" name="Circle: Hollow 34">
            <a:extLst>
              <a:ext uri="{FF2B5EF4-FFF2-40B4-BE49-F238E27FC236}">
                <a16:creationId xmlns:a16="http://schemas.microsoft.com/office/drawing/2014/main" id="{461D79EE-F972-C845-91AB-F97C4DC66641}"/>
              </a:ext>
            </a:extLst>
          </p:cNvPr>
          <p:cNvSpPr/>
          <p:nvPr/>
        </p:nvSpPr>
        <p:spPr>
          <a:xfrm>
            <a:off x="10121140" y="2581365"/>
            <a:ext cx="170295" cy="170295"/>
          </a:xfrm>
          <a:prstGeom prst="donut">
            <a:avLst/>
          </a:prstGeom>
          <a:solidFill>
            <a:schemeClr val="accent4"/>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err="1">
              <a:solidFill>
                <a:schemeClr val="tx1"/>
              </a:solidFill>
            </a:endParaRPr>
          </a:p>
        </p:txBody>
      </p:sp>
      <p:cxnSp>
        <p:nvCxnSpPr>
          <p:cNvPr id="88" name="Connector: Elbow 19">
            <a:extLst>
              <a:ext uri="{FF2B5EF4-FFF2-40B4-BE49-F238E27FC236}">
                <a16:creationId xmlns:a16="http://schemas.microsoft.com/office/drawing/2014/main" id="{1FB53C96-ADE0-8547-8B27-3B5233641422}"/>
              </a:ext>
            </a:extLst>
          </p:cNvPr>
          <p:cNvCxnSpPr>
            <a:cxnSpLocks/>
            <a:stCxn id="87" idx="2"/>
          </p:cNvCxnSpPr>
          <p:nvPr/>
        </p:nvCxnSpPr>
        <p:spPr>
          <a:xfrm rot="10800000" flipV="1">
            <a:off x="7835860" y="2666513"/>
            <a:ext cx="2285280" cy="442246"/>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0" name="Circle: Hollow 34">
            <a:extLst>
              <a:ext uri="{FF2B5EF4-FFF2-40B4-BE49-F238E27FC236}">
                <a16:creationId xmlns:a16="http://schemas.microsoft.com/office/drawing/2014/main" id="{F9A5B216-132F-054F-B09F-0562AD0E6CBC}"/>
              </a:ext>
            </a:extLst>
          </p:cNvPr>
          <p:cNvSpPr/>
          <p:nvPr/>
        </p:nvSpPr>
        <p:spPr>
          <a:xfrm>
            <a:off x="10056371" y="3711850"/>
            <a:ext cx="170295" cy="170295"/>
          </a:xfrm>
          <a:prstGeom prst="donut">
            <a:avLst/>
          </a:prstGeom>
          <a:solidFill>
            <a:schemeClr val="accent4"/>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err="1">
              <a:solidFill>
                <a:schemeClr val="tx1"/>
              </a:solidFill>
            </a:endParaRPr>
          </a:p>
        </p:txBody>
      </p:sp>
      <p:cxnSp>
        <p:nvCxnSpPr>
          <p:cNvPr id="91" name="Connector: Elbow 19">
            <a:extLst>
              <a:ext uri="{FF2B5EF4-FFF2-40B4-BE49-F238E27FC236}">
                <a16:creationId xmlns:a16="http://schemas.microsoft.com/office/drawing/2014/main" id="{B17E297A-93DD-6E4E-B00F-81A11120C298}"/>
              </a:ext>
            </a:extLst>
          </p:cNvPr>
          <p:cNvCxnSpPr>
            <a:cxnSpLocks/>
            <a:stCxn id="90" idx="2"/>
          </p:cNvCxnSpPr>
          <p:nvPr/>
        </p:nvCxnSpPr>
        <p:spPr>
          <a:xfrm rot="10800000">
            <a:off x="7804219" y="3491596"/>
            <a:ext cx="2252153" cy="305402"/>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Circle: Hollow 34">
            <a:extLst>
              <a:ext uri="{FF2B5EF4-FFF2-40B4-BE49-F238E27FC236}">
                <a16:creationId xmlns:a16="http://schemas.microsoft.com/office/drawing/2014/main" id="{DCCDF85C-096B-8046-86DE-DBCAA4420F43}"/>
              </a:ext>
            </a:extLst>
          </p:cNvPr>
          <p:cNvSpPr/>
          <p:nvPr/>
        </p:nvSpPr>
        <p:spPr>
          <a:xfrm>
            <a:off x="9533305" y="4672736"/>
            <a:ext cx="170295" cy="170295"/>
          </a:xfrm>
          <a:prstGeom prst="donut">
            <a:avLst/>
          </a:prstGeom>
          <a:solidFill>
            <a:schemeClr val="accent4"/>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err="1">
              <a:solidFill>
                <a:schemeClr val="tx1"/>
              </a:solidFill>
            </a:endParaRPr>
          </a:p>
        </p:txBody>
      </p:sp>
      <p:cxnSp>
        <p:nvCxnSpPr>
          <p:cNvPr id="94" name="Connector: Elbow 19">
            <a:extLst>
              <a:ext uri="{FF2B5EF4-FFF2-40B4-BE49-F238E27FC236}">
                <a16:creationId xmlns:a16="http://schemas.microsoft.com/office/drawing/2014/main" id="{C9261660-8E3B-5F42-B0AE-65BC87D514D4}"/>
              </a:ext>
            </a:extLst>
          </p:cNvPr>
          <p:cNvCxnSpPr>
            <a:cxnSpLocks/>
            <a:stCxn id="93" idx="2"/>
          </p:cNvCxnSpPr>
          <p:nvPr/>
        </p:nvCxnSpPr>
        <p:spPr>
          <a:xfrm rot="10800000">
            <a:off x="8253377" y="4150898"/>
            <a:ext cx="1279928" cy="606987"/>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2388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9E21-F446-2C12-E574-828851F5B853}"/>
              </a:ext>
            </a:extLst>
          </p:cNvPr>
          <p:cNvSpPr>
            <a:spLocks noGrp="1"/>
          </p:cNvSpPr>
          <p:nvPr>
            <p:ph type="title"/>
          </p:nvPr>
        </p:nvSpPr>
        <p:spPr>
          <a:xfrm>
            <a:off x="838200" y="365125"/>
            <a:ext cx="6370983" cy="1325563"/>
          </a:xfrm>
        </p:spPr>
        <p:txBody>
          <a:bodyPr/>
          <a:lstStyle/>
          <a:p>
            <a:r>
              <a:rPr lang="en-US" dirty="0"/>
              <a:t>Customer Data Platform (CDP)  </a:t>
            </a:r>
          </a:p>
        </p:txBody>
      </p:sp>
      <p:pic>
        <p:nvPicPr>
          <p:cNvPr id="6146" name="Picture 2">
            <a:extLst>
              <a:ext uri="{FF2B5EF4-FFF2-40B4-BE49-F238E27FC236}">
                <a16:creationId xmlns:a16="http://schemas.microsoft.com/office/drawing/2014/main" id="{B6901866-BDEB-8B35-A065-6A50560B48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954" y="1690687"/>
            <a:ext cx="4258689" cy="32639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CD964C-FB1C-8867-FB47-05BB7F5538A0}"/>
              </a:ext>
            </a:extLst>
          </p:cNvPr>
          <p:cNvSpPr txBox="1"/>
          <p:nvPr/>
        </p:nvSpPr>
        <p:spPr>
          <a:xfrm>
            <a:off x="838200" y="5685183"/>
            <a:ext cx="3837654" cy="369332"/>
          </a:xfrm>
          <a:prstGeom prst="rect">
            <a:avLst/>
          </a:prstGeom>
          <a:noFill/>
        </p:spPr>
        <p:txBody>
          <a:bodyPr wrap="none" rtlCol="0">
            <a:spAutoFit/>
          </a:bodyPr>
          <a:lstStyle/>
          <a:p>
            <a:r>
              <a:rPr lang="en-US" dirty="0"/>
              <a:t>Progression of Marketing technologies </a:t>
            </a:r>
          </a:p>
        </p:txBody>
      </p:sp>
      <p:sp>
        <p:nvSpPr>
          <p:cNvPr id="5" name="TextBox 4">
            <a:extLst>
              <a:ext uri="{FF2B5EF4-FFF2-40B4-BE49-F238E27FC236}">
                <a16:creationId xmlns:a16="http://schemas.microsoft.com/office/drawing/2014/main" id="{1738075F-3C3F-D142-E704-1E0240F78EC7}"/>
              </a:ext>
            </a:extLst>
          </p:cNvPr>
          <p:cNvSpPr txBox="1"/>
          <p:nvPr/>
        </p:nvSpPr>
        <p:spPr>
          <a:xfrm>
            <a:off x="5796397" y="1537252"/>
            <a:ext cx="5791199" cy="3539430"/>
          </a:xfrm>
          <a:prstGeom prst="rect">
            <a:avLst/>
          </a:prstGeom>
          <a:noFill/>
        </p:spPr>
        <p:txBody>
          <a:bodyPr wrap="square" rtlCol="0">
            <a:spAutoFit/>
          </a:bodyPr>
          <a:lstStyle/>
          <a:p>
            <a:r>
              <a:rPr lang="en-US" sz="2800" b="0" i="0" dirty="0">
                <a:solidFill>
                  <a:srgbClr val="161513"/>
                </a:solidFill>
                <a:effectLst/>
                <a:latin typeface="OracleSansVF"/>
              </a:rPr>
              <a:t>A </a:t>
            </a:r>
            <a:r>
              <a:rPr lang="en-US" sz="2800" b="0" i="0" u="none" strike="noStrike" dirty="0">
                <a:solidFill>
                  <a:srgbClr val="006B8F"/>
                </a:solidFill>
                <a:effectLst/>
                <a:latin typeface="OracleSansVF"/>
                <a:hlinkClick r:id="rId3"/>
              </a:rPr>
              <a:t>customer data platform (CDP)</a:t>
            </a:r>
            <a:r>
              <a:rPr lang="en-US" sz="2800" b="0" i="0" dirty="0">
                <a:solidFill>
                  <a:srgbClr val="161513"/>
                </a:solidFill>
                <a:effectLst/>
                <a:latin typeface="OracleSansVF"/>
              </a:rPr>
              <a:t> is a data management system that consolidates and integrates data from multiple channels and sources to build </a:t>
            </a:r>
            <a:r>
              <a:rPr lang="en-US" sz="2800" b="1" i="0" dirty="0">
                <a:solidFill>
                  <a:srgbClr val="161513"/>
                </a:solidFill>
                <a:effectLst/>
                <a:latin typeface="OracleSansVF"/>
              </a:rPr>
              <a:t>a single, unified profile around each customer </a:t>
            </a:r>
            <a:r>
              <a:rPr lang="en-US" sz="2800" i="0" dirty="0">
                <a:solidFill>
                  <a:srgbClr val="161513"/>
                </a:solidFill>
                <a:effectLst/>
                <a:latin typeface="OracleSansVF"/>
              </a:rPr>
              <a:t>(CAR – customer analytics record)</a:t>
            </a:r>
            <a:r>
              <a:rPr lang="en-US" sz="2800" b="0" i="0" dirty="0">
                <a:solidFill>
                  <a:srgbClr val="161513"/>
                </a:solidFill>
                <a:effectLst/>
                <a:latin typeface="OracleSansVF"/>
              </a:rPr>
              <a:t>. This data is then used to </a:t>
            </a:r>
            <a:r>
              <a:rPr lang="en-US" sz="2800" b="1" i="0" dirty="0">
                <a:solidFill>
                  <a:srgbClr val="161513"/>
                </a:solidFill>
                <a:effectLst/>
                <a:latin typeface="OracleSansVF"/>
              </a:rPr>
              <a:t>personalize marketing messages.</a:t>
            </a:r>
            <a:endParaRPr lang="en-US" sz="2800" b="1" dirty="0"/>
          </a:p>
        </p:txBody>
      </p:sp>
    </p:spTree>
    <p:extLst>
      <p:ext uri="{BB962C8B-B14F-4D97-AF65-F5344CB8AC3E}">
        <p14:creationId xmlns:p14="http://schemas.microsoft.com/office/powerpoint/2010/main" val="3336543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20B2-61F6-2D23-9F1E-AC9782C866E1}"/>
              </a:ext>
            </a:extLst>
          </p:cNvPr>
          <p:cNvSpPr>
            <a:spLocks noGrp="1"/>
          </p:cNvSpPr>
          <p:nvPr>
            <p:ph type="title"/>
          </p:nvPr>
        </p:nvSpPr>
        <p:spPr/>
        <p:txBody>
          <a:bodyPr/>
          <a:lstStyle/>
          <a:p>
            <a:r>
              <a:rPr lang="en-US" dirty="0"/>
              <a:t>A 360 DEGREE CUSTOMER VIEW</a:t>
            </a:r>
          </a:p>
        </p:txBody>
      </p:sp>
      <p:pic>
        <p:nvPicPr>
          <p:cNvPr id="5" name="Content Placeholder 4">
            <a:extLst>
              <a:ext uri="{FF2B5EF4-FFF2-40B4-BE49-F238E27FC236}">
                <a16:creationId xmlns:a16="http://schemas.microsoft.com/office/drawing/2014/main" id="{6332FDA8-D904-CE65-E1DD-5E188046D4E2}"/>
              </a:ext>
            </a:extLst>
          </p:cNvPr>
          <p:cNvPicPr>
            <a:picLocks noGrp="1" noChangeAspect="1"/>
          </p:cNvPicPr>
          <p:nvPr>
            <p:ph idx="1"/>
          </p:nvPr>
        </p:nvPicPr>
        <p:blipFill>
          <a:blip r:embed="rId2"/>
          <a:stretch>
            <a:fillRect/>
          </a:stretch>
        </p:blipFill>
        <p:spPr>
          <a:xfrm>
            <a:off x="262702" y="2384473"/>
            <a:ext cx="6917805" cy="3838575"/>
          </a:xfrm>
        </p:spPr>
      </p:pic>
      <p:sp>
        <p:nvSpPr>
          <p:cNvPr id="6" name="TextBox 5">
            <a:extLst>
              <a:ext uri="{FF2B5EF4-FFF2-40B4-BE49-F238E27FC236}">
                <a16:creationId xmlns:a16="http://schemas.microsoft.com/office/drawing/2014/main" id="{793A09E3-3281-BCED-1E16-DD8AFACA80EB}"/>
              </a:ext>
            </a:extLst>
          </p:cNvPr>
          <p:cNvSpPr txBox="1"/>
          <p:nvPr/>
        </p:nvSpPr>
        <p:spPr>
          <a:xfrm>
            <a:off x="7671658" y="2199807"/>
            <a:ext cx="4164676" cy="2585323"/>
          </a:xfrm>
          <a:prstGeom prst="rect">
            <a:avLst/>
          </a:prstGeom>
          <a:noFill/>
        </p:spPr>
        <p:txBody>
          <a:bodyPr wrap="square" rtlCol="0">
            <a:spAutoFit/>
          </a:bodyPr>
          <a:lstStyle/>
          <a:p>
            <a:r>
              <a:rPr lang="en-US" dirty="0"/>
              <a:t> traditional master data set of “row and columns ) </a:t>
            </a:r>
          </a:p>
          <a:p>
            <a:r>
              <a:rPr lang="en-US" sz="1800" b="0" i="0" u="none" strike="noStrike" dirty="0">
                <a:effectLst/>
                <a:latin typeface="Amazon Ember" panose="020B0604020202020204" charset="0"/>
              </a:rPr>
              <a:t>“Relationships” tend to be one dimensional e.g. parent and child, bill and line items, list of services for a customer.</a:t>
            </a:r>
            <a:r>
              <a:rPr lang="en-US" sz="1800" b="0" i="0" dirty="0">
                <a:effectLst/>
                <a:latin typeface="Amazon Ember" panose="020B0604020202020204" charset="0"/>
              </a:rPr>
              <a:t>​</a:t>
            </a:r>
          </a:p>
          <a:p>
            <a:r>
              <a:rPr lang="en-US" dirty="0">
                <a:latin typeface="Amazon Ember" panose="020B0604020202020204" charset="0"/>
              </a:rPr>
              <a:t>A more modern approach is a graph database to create a 360 view of the customer </a:t>
            </a:r>
            <a:endParaRPr lang="en-US" dirty="0"/>
          </a:p>
        </p:txBody>
      </p:sp>
    </p:spTree>
    <p:extLst>
      <p:ext uri="{BB962C8B-B14F-4D97-AF65-F5344CB8AC3E}">
        <p14:creationId xmlns:p14="http://schemas.microsoft.com/office/powerpoint/2010/main" val="516423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E5AC-8069-C438-0F41-5ED0DC5787A4}"/>
              </a:ext>
            </a:extLst>
          </p:cNvPr>
          <p:cNvSpPr>
            <a:spLocks noGrp="1"/>
          </p:cNvSpPr>
          <p:nvPr>
            <p:ph type="title"/>
          </p:nvPr>
        </p:nvSpPr>
        <p:spPr/>
        <p:txBody>
          <a:bodyPr/>
          <a:lstStyle/>
          <a:p>
            <a:r>
              <a:rPr lang="en-US" dirty="0"/>
              <a:t>MOTIVATION FOR CDP</a:t>
            </a:r>
          </a:p>
        </p:txBody>
      </p:sp>
      <p:sp>
        <p:nvSpPr>
          <p:cNvPr id="3" name="Content Placeholder 2">
            <a:extLst>
              <a:ext uri="{FF2B5EF4-FFF2-40B4-BE49-F238E27FC236}">
                <a16:creationId xmlns:a16="http://schemas.microsoft.com/office/drawing/2014/main" id="{46734D50-57F5-10EA-BDD6-5411FDC0EB9B}"/>
              </a:ext>
            </a:extLst>
          </p:cNvPr>
          <p:cNvSpPr>
            <a:spLocks noGrp="1"/>
          </p:cNvSpPr>
          <p:nvPr>
            <p:ph idx="1"/>
          </p:nvPr>
        </p:nvSpPr>
        <p:spPr/>
        <p:txBody>
          <a:bodyPr/>
          <a:lstStyle/>
          <a:p>
            <a:pPr marL="342900" indent="-342900">
              <a:buFont typeface="Arial" panose="020B0604020202020204" pitchFamily="34" charset="0"/>
              <a:buChar char="•"/>
            </a:pPr>
            <a:r>
              <a:rPr lang="en-US" sz="2800" dirty="0"/>
              <a:t>Increase Volume , Value , Velocity of data </a:t>
            </a:r>
          </a:p>
          <a:p>
            <a:pPr marL="342900" indent="-342900">
              <a:buFont typeface="Arial" panose="020B0604020202020204" pitchFamily="34" charset="0"/>
              <a:buChar char="•"/>
            </a:pPr>
            <a:r>
              <a:rPr lang="en-US" sz="2800" dirty="0"/>
              <a:t>Omni channel engagement and attribution</a:t>
            </a:r>
          </a:p>
          <a:p>
            <a:pPr marL="342900" indent="-342900">
              <a:buFont typeface="Arial" panose="020B0604020202020204" pitchFamily="34" charset="0"/>
              <a:buChar char="•"/>
            </a:pPr>
            <a:r>
              <a:rPr lang="en-US" sz="2800" dirty="0"/>
              <a:t>Personalization of Experience and Products</a:t>
            </a:r>
          </a:p>
          <a:p>
            <a:pPr marL="342900" indent="-342900">
              <a:buFont typeface="Arial" panose="020B0604020202020204" pitchFamily="34" charset="0"/>
              <a:buChar char="•"/>
            </a:pPr>
            <a:r>
              <a:rPr lang="en-US" sz="2800" dirty="0"/>
              <a:t>Customer Data needs to be connected from multiple sources instead of being in isolated silos</a:t>
            </a:r>
          </a:p>
          <a:p>
            <a:pPr marL="0" indent="0">
              <a:buNone/>
            </a:pPr>
            <a:endParaRPr lang="en-US" dirty="0"/>
          </a:p>
        </p:txBody>
      </p:sp>
    </p:spTree>
    <p:extLst>
      <p:ext uri="{BB962C8B-B14F-4D97-AF65-F5344CB8AC3E}">
        <p14:creationId xmlns:p14="http://schemas.microsoft.com/office/powerpoint/2010/main" val="582205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8CE9E-2C12-3456-674F-B45D0084D99C}"/>
              </a:ext>
            </a:extLst>
          </p:cNvPr>
          <p:cNvSpPr>
            <a:spLocks noGrp="1"/>
          </p:cNvSpPr>
          <p:nvPr>
            <p:ph type="title"/>
          </p:nvPr>
        </p:nvSpPr>
        <p:spPr>
          <a:xfrm>
            <a:off x="228599" y="258581"/>
            <a:ext cx="6820593" cy="1325563"/>
          </a:xfrm>
        </p:spPr>
        <p:txBody>
          <a:bodyPr/>
          <a:lstStyle/>
          <a:p>
            <a:r>
              <a:rPr lang="en-US" dirty="0"/>
              <a:t>Key features of CDP </a:t>
            </a:r>
          </a:p>
        </p:txBody>
      </p:sp>
      <p:pic>
        <p:nvPicPr>
          <p:cNvPr id="7174" name="Picture 6">
            <a:extLst>
              <a:ext uri="{FF2B5EF4-FFF2-40B4-BE49-F238E27FC236}">
                <a16:creationId xmlns:a16="http://schemas.microsoft.com/office/drawing/2014/main" id="{FCDC7579-CC29-BE4B-7737-032FA57667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48400" y="4871977"/>
            <a:ext cx="5795179" cy="190817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a:extLst>
              <a:ext uri="{FF2B5EF4-FFF2-40B4-BE49-F238E27FC236}">
                <a16:creationId xmlns:a16="http://schemas.microsoft.com/office/drawing/2014/main" id="{334AFE78-65C1-84C6-9DF9-951C6CDAB0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0" name="Picture 12">
            <a:extLst>
              <a:ext uri="{FF2B5EF4-FFF2-40B4-BE49-F238E27FC236}">
                <a16:creationId xmlns:a16="http://schemas.microsoft.com/office/drawing/2014/main" id="{ED773ACD-DC09-8C9E-0C2A-DD3860622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845480"/>
            <a:ext cx="3057525" cy="30765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81F6748-043D-ADB9-0DF1-9A2D4C226970}"/>
              </a:ext>
            </a:extLst>
          </p:cNvPr>
          <p:cNvSpPr txBox="1"/>
          <p:nvPr/>
        </p:nvSpPr>
        <p:spPr>
          <a:xfrm flipH="1">
            <a:off x="7803163" y="4159396"/>
            <a:ext cx="3816809" cy="1200329"/>
          </a:xfrm>
          <a:prstGeom prst="rect">
            <a:avLst/>
          </a:prstGeom>
          <a:noFill/>
        </p:spPr>
        <p:txBody>
          <a:bodyPr wrap="square" rtlCol="0">
            <a:spAutoFit/>
          </a:bodyPr>
          <a:lstStyle/>
          <a:p>
            <a:r>
              <a:rPr lang="en-US" b="1" dirty="0"/>
              <a:t>API : </a:t>
            </a:r>
            <a:r>
              <a:rPr lang="en-US" b="1" i="0" dirty="0">
                <a:solidFill>
                  <a:srgbClr val="3D3B49"/>
                </a:solidFill>
                <a:effectLst/>
                <a:latin typeface="Noto serif" panose="02020600060500020200" pitchFamily="18" charset="0"/>
              </a:rPr>
              <a:t> </a:t>
            </a:r>
            <a:r>
              <a:rPr lang="en-US" b="0" i="0" dirty="0">
                <a:solidFill>
                  <a:srgbClr val="3D3B49"/>
                </a:solidFill>
                <a:effectLst/>
                <a:latin typeface="Noto serif" panose="02020600060500020200" pitchFamily="18" charset="0"/>
              </a:rPr>
              <a:t>standardize and facilitate this sending and receiving of data across platforms and devices</a:t>
            </a:r>
            <a:endParaRPr lang="en-US" dirty="0"/>
          </a:p>
        </p:txBody>
      </p:sp>
      <p:sp>
        <p:nvSpPr>
          <p:cNvPr id="13" name="TextBox 12">
            <a:extLst>
              <a:ext uri="{FF2B5EF4-FFF2-40B4-BE49-F238E27FC236}">
                <a16:creationId xmlns:a16="http://schemas.microsoft.com/office/drawing/2014/main" id="{9FAC035F-1A85-12BA-F5D5-0D078EADDB84}"/>
              </a:ext>
            </a:extLst>
          </p:cNvPr>
          <p:cNvSpPr txBox="1"/>
          <p:nvPr/>
        </p:nvSpPr>
        <p:spPr>
          <a:xfrm flipH="1">
            <a:off x="9527598" y="845480"/>
            <a:ext cx="2092374" cy="1754326"/>
          </a:xfrm>
          <a:prstGeom prst="rect">
            <a:avLst/>
          </a:prstGeom>
          <a:noFill/>
        </p:spPr>
        <p:txBody>
          <a:bodyPr wrap="square" rtlCol="0">
            <a:spAutoFit/>
          </a:bodyPr>
          <a:lstStyle/>
          <a:p>
            <a:r>
              <a:rPr lang="en-US" b="1" dirty="0"/>
              <a:t>Data Lake : </a:t>
            </a:r>
            <a:r>
              <a:rPr lang="en-US" b="0" i="0" dirty="0">
                <a:solidFill>
                  <a:srgbClr val="040C28"/>
                </a:solidFill>
                <a:effectLst/>
                <a:latin typeface="Google Sans"/>
              </a:rPr>
              <a:t>The Data Lake serves as the foundation, which is then integrated into the CDP</a:t>
            </a:r>
            <a:endParaRPr lang="en-US" dirty="0"/>
          </a:p>
        </p:txBody>
      </p:sp>
      <p:pic>
        <p:nvPicPr>
          <p:cNvPr id="7182" name="Picture 14" descr="MLOps vs DevOps - Softmax AISoftmax AI">
            <a:extLst>
              <a:ext uri="{FF2B5EF4-FFF2-40B4-BE49-F238E27FC236}">
                <a16:creationId xmlns:a16="http://schemas.microsoft.com/office/drawing/2014/main" id="{ADDD622B-89BA-464B-38B0-F47DD06D0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015" y="1397552"/>
            <a:ext cx="4402970" cy="1756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7AC144-7763-9426-C30A-A471BD2803C1}"/>
              </a:ext>
            </a:extLst>
          </p:cNvPr>
          <p:cNvSpPr txBox="1"/>
          <p:nvPr/>
        </p:nvSpPr>
        <p:spPr>
          <a:xfrm>
            <a:off x="684590" y="3276600"/>
            <a:ext cx="4402970" cy="923330"/>
          </a:xfrm>
          <a:prstGeom prst="rect">
            <a:avLst/>
          </a:prstGeom>
          <a:noFill/>
        </p:spPr>
        <p:txBody>
          <a:bodyPr wrap="square" rtlCol="0">
            <a:spAutoFit/>
          </a:bodyPr>
          <a:lstStyle/>
          <a:p>
            <a:r>
              <a:rPr lang="en-US" b="1" dirty="0"/>
              <a:t>Ops : </a:t>
            </a:r>
            <a:r>
              <a:rPr lang="en-US" dirty="0"/>
              <a:t>Automation of workflow , model deployments , management using x-Ops practices ( </a:t>
            </a:r>
            <a:r>
              <a:rPr lang="en-US" dirty="0" err="1"/>
              <a:t>MLOps</a:t>
            </a:r>
            <a:r>
              <a:rPr lang="en-US" dirty="0"/>
              <a:t>/ </a:t>
            </a:r>
            <a:r>
              <a:rPr lang="en-US" dirty="0" err="1"/>
              <a:t>ModelOps</a:t>
            </a:r>
            <a:r>
              <a:rPr lang="en-US" dirty="0"/>
              <a:t> / </a:t>
            </a:r>
            <a:r>
              <a:rPr lang="en-US" dirty="0" err="1"/>
              <a:t>DataOps</a:t>
            </a:r>
            <a:r>
              <a:rPr lang="en-US" dirty="0"/>
              <a:t>)</a:t>
            </a:r>
          </a:p>
        </p:txBody>
      </p:sp>
      <p:pic>
        <p:nvPicPr>
          <p:cNvPr id="4" name="Picture 3">
            <a:extLst>
              <a:ext uri="{FF2B5EF4-FFF2-40B4-BE49-F238E27FC236}">
                <a16:creationId xmlns:a16="http://schemas.microsoft.com/office/drawing/2014/main" id="{3B6516F7-5926-AE52-B45B-65AF70AE53E5}"/>
              </a:ext>
            </a:extLst>
          </p:cNvPr>
          <p:cNvPicPr>
            <a:picLocks noChangeAspect="1"/>
          </p:cNvPicPr>
          <p:nvPr/>
        </p:nvPicPr>
        <p:blipFill>
          <a:blip r:embed="rId5"/>
          <a:stretch>
            <a:fillRect/>
          </a:stretch>
        </p:blipFill>
        <p:spPr>
          <a:xfrm>
            <a:off x="517640" y="4796745"/>
            <a:ext cx="4320367" cy="1929910"/>
          </a:xfrm>
          <a:prstGeom prst="rect">
            <a:avLst/>
          </a:prstGeom>
        </p:spPr>
      </p:pic>
      <p:sp>
        <p:nvSpPr>
          <p:cNvPr id="9" name="TextBox 8">
            <a:extLst>
              <a:ext uri="{FF2B5EF4-FFF2-40B4-BE49-F238E27FC236}">
                <a16:creationId xmlns:a16="http://schemas.microsoft.com/office/drawing/2014/main" id="{DF3AD7B4-68A2-7C12-5574-D2FE5799A2BA}"/>
              </a:ext>
            </a:extLst>
          </p:cNvPr>
          <p:cNvSpPr txBox="1"/>
          <p:nvPr/>
        </p:nvSpPr>
        <p:spPr>
          <a:xfrm>
            <a:off x="419098" y="4574894"/>
            <a:ext cx="6168042" cy="369332"/>
          </a:xfrm>
          <a:prstGeom prst="rect">
            <a:avLst/>
          </a:prstGeom>
          <a:noFill/>
        </p:spPr>
        <p:txBody>
          <a:bodyPr wrap="square">
            <a:spAutoFit/>
          </a:bodyPr>
          <a:lstStyle/>
          <a:p>
            <a:r>
              <a:rPr lang="en-US" b="1" dirty="0"/>
              <a:t>Interface</a:t>
            </a:r>
            <a:r>
              <a:rPr lang="en-US" dirty="0"/>
              <a:t>: User-friendly interface</a:t>
            </a:r>
          </a:p>
        </p:txBody>
      </p:sp>
    </p:spTree>
    <p:extLst>
      <p:ext uri="{BB962C8B-B14F-4D97-AF65-F5344CB8AC3E}">
        <p14:creationId xmlns:p14="http://schemas.microsoft.com/office/powerpoint/2010/main" val="3682674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2792-1204-159E-4607-88253E5CF4B8}"/>
              </a:ext>
            </a:extLst>
          </p:cNvPr>
          <p:cNvSpPr>
            <a:spLocks noGrp="1"/>
          </p:cNvSpPr>
          <p:nvPr>
            <p:ph type="title"/>
          </p:nvPr>
        </p:nvSpPr>
        <p:spPr>
          <a:xfrm>
            <a:off x="364929" y="130925"/>
            <a:ext cx="9922764" cy="1294228"/>
          </a:xfrm>
        </p:spPr>
        <p:txBody>
          <a:bodyPr/>
          <a:lstStyle/>
          <a:p>
            <a:r>
              <a:rPr lang="en-US" dirty="0"/>
              <a:t>Conceptual design of CDP</a:t>
            </a:r>
          </a:p>
        </p:txBody>
      </p:sp>
      <p:pic>
        <p:nvPicPr>
          <p:cNvPr id="12290" name="Picture 2" descr="How You Can Double Website Conversion Using a CDP | Niteco">
            <a:extLst>
              <a:ext uri="{FF2B5EF4-FFF2-40B4-BE49-F238E27FC236}">
                <a16:creationId xmlns:a16="http://schemas.microsoft.com/office/drawing/2014/main" id="{950DCE2B-2C6E-6643-5530-10BB51CBDA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5009" y="1221658"/>
            <a:ext cx="9135686" cy="508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51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F1D2-C0CD-85B3-DF9F-27ACBA3FF688}"/>
              </a:ext>
            </a:extLst>
          </p:cNvPr>
          <p:cNvSpPr>
            <a:spLocks noGrp="1"/>
          </p:cNvSpPr>
          <p:nvPr>
            <p:ph type="title"/>
          </p:nvPr>
        </p:nvSpPr>
        <p:spPr/>
        <p:txBody>
          <a:bodyPr/>
          <a:lstStyle/>
          <a:p>
            <a:r>
              <a:rPr lang="en-US" dirty="0"/>
              <a:t>COMMON CDP USECASES</a:t>
            </a:r>
          </a:p>
        </p:txBody>
      </p:sp>
      <p:pic>
        <p:nvPicPr>
          <p:cNvPr id="6" name="Content Placeholder 5">
            <a:extLst>
              <a:ext uri="{FF2B5EF4-FFF2-40B4-BE49-F238E27FC236}">
                <a16:creationId xmlns:a16="http://schemas.microsoft.com/office/drawing/2014/main" id="{815637FE-7A4C-E989-FB71-B0E2FAED5AF5}"/>
              </a:ext>
            </a:extLst>
          </p:cNvPr>
          <p:cNvPicPr>
            <a:picLocks noGrp="1" noChangeAspect="1"/>
          </p:cNvPicPr>
          <p:nvPr>
            <p:ph idx="1"/>
          </p:nvPr>
        </p:nvPicPr>
        <p:blipFill>
          <a:blip r:embed="rId2"/>
          <a:stretch>
            <a:fillRect/>
          </a:stretch>
        </p:blipFill>
        <p:spPr bwMode="auto">
          <a:xfrm>
            <a:off x="1088136" y="1826486"/>
            <a:ext cx="8903763" cy="455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863D-5D7C-DEF7-A061-467DD54163BA}"/>
              </a:ext>
            </a:extLst>
          </p:cNvPr>
          <p:cNvSpPr>
            <a:spLocks noGrp="1"/>
          </p:cNvSpPr>
          <p:nvPr>
            <p:ph type="title"/>
          </p:nvPr>
        </p:nvSpPr>
        <p:spPr/>
        <p:txBody>
          <a:bodyPr/>
          <a:lstStyle/>
          <a:p>
            <a:r>
              <a:rPr lang="en-US" dirty="0"/>
              <a:t>Data Platform</a:t>
            </a:r>
          </a:p>
        </p:txBody>
      </p:sp>
      <p:sp>
        <p:nvSpPr>
          <p:cNvPr id="3" name="Content Placeholder 2">
            <a:extLst>
              <a:ext uri="{FF2B5EF4-FFF2-40B4-BE49-F238E27FC236}">
                <a16:creationId xmlns:a16="http://schemas.microsoft.com/office/drawing/2014/main" id="{2A664190-43A4-77C7-BB19-0F8AAAB2A723}"/>
              </a:ext>
            </a:extLst>
          </p:cNvPr>
          <p:cNvSpPr>
            <a:spLocks noGrp="1"/>
          </p:cNvSpPr>
          <p:nvPr>
            <p:ph idx="1"/>
          </p:nvPr>
        </p:nvSpPr>
        <p:spPr>
          <a:xfrm>
            <a:off x="948287" y="2071260"/>
            <a:ext cx="9922764" cy="3838722"/>
          </a:xfrm>
        </p:spPr>
        <p:txBody>
          <a:bodyPr/>
          <a:lstStyle/>
          <a:p>
            <a:pPr lvl="1">
              <a:lnSpc>
                <a:spcPct val="120000"/>
              </a:lnSpc>
            </a:pPr>
            <a:r>
              <a:rPr lang="en-US" sz="1700" dirty="0"/>
              <a:t>Why should we build it?</a:t>
            </a:r>
          </a:p>
          <a:p>
            <a:pPr lvl="1">
              <a:lnSpc>
                <a:spcPct val="120000"/>
              </a:lnSpc>
            </a:pPr>
            <a:r>
              <a:rPr lang="en-US" sz="1700" dirty="0"/>
              <a:t>How should we build it?</a:t>
            </a:r>
          </a:p>
          <a:p>
            <a:pPr lvl="1">
              <a:lnSpc>
                <a:spcPct val="120000"/>
              </a:lnSpc>
            </a:pPr>
            <a:r>
              <a:rPr lang="en-US" sz="1700" dirty="0"/>
              <a:t>How should we manage it ?</a:t>
            </a:r>
          </a:p>
          <a:p>
            <a:endParaRPr lang="en-US" dirty="0"/>
          </a:p>
        </p:txBody>
      </p:sp>
    </p:spTree>
    <p:extLst>
      <p:ext uri="{BB962C8B-B14F-4D97-AF65-F5344CB8AC3E}">
        <p14:creationId xmlns:p14="http://schemas.microsoft.com/office/powerpoint/2010/main" val="2689014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218B-DFD9-E732-DA5A-8DCC71194568}"/>
              </a:ext>
            </a:extLst>
          </p:cNvPr>
          <p:cNvSpPr>
            <a:spLocks noGrp="1"/>
          </p:cNvSpPr>
          <p:nvPr>
            <p:ph type="title"/>
          </p:nvPr>
        </p:nvSpPr>
        <p:spPr/>
        <p:txBody>
          <a:bodyPr>
            <a:normAutofit fontScale="90000"/>
          </a:bodyPr>
          <a:lstStyle/>
          <a:p>
            <a:r>
              <a:rPr lang="en-US" sz="4400" dirty="0"/>
              <a:t>- How do we gain insight into what we have?</a:t>
            </a:r>
            <a:br>
              <a:rPr lang="en-US" sz="4400" dirty="0"/>
            </a:br>
            <a:endParaRPr lang="en-US" dirty="0"/>
          </a:p>
        </p:txBody>
      </p:sp>
      <p:sp>
        <p:nvSpPr>
          <p:cNvPr id="3" name="Content Placeholder 2">
            <a:extLst>
              <a:ext uri="{FF2B5EF4-FFF2-40B4-BE49-F238E27FC236}">
                <a16:creationId xmlns:a16="http://schemas.microsoft.com/office/drawing/2014/main" id="{F3830560-37D4-1965-E376-1DEE7DEC1E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5428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6880-D5D2-6D34-B02F-C1BE68881CA2}"/>
              </a:ext>
            </a:extLst>
          </p:cNvPr>
          <p:cNvSpPr>
            <a:spLocks noGrp="1"/>
          </p:cNvSpPr>
          <p:nvPr>
            <p:ph type="title"/>
          </p:nvPr>
        </p:nvSpPr>
        <p:spPr>
          <a:xfrm>
            <a:off x="838200" y="312116"/>
            <a:ext cx="10515600" cy="1325563"/>
          </a:xfrm>
        </p:spPr>
        <p:txBody>
          <a:bodyPr/>
          <a:lstStyle/>
          <a:p>
            <a:r>
              <a:rPr lang="en-US" dirty="0"/>
              <a:t>TRADITIONAL METRICS VS CUSTOMER DRIVEN METRICS</a:t>
            </a:r>
          </a:p>
        </p:txBody>
      </p:sp>
      <p:sp>
        <p:nvSpPr>
          <p:cNvPr id="7" name="Content Placeholder 6">
            <a:extLst>
              <a:ext uri="{FF2B5EF4-FFF2-40B4-BE49-F238E27FC236}">
                <a16:creationId xmlns:a16="http://schemas.microsoft.com/office/drawing/2014/main" id="{42F7BEFA-5A52-859A-BFB4-99C3030BE44A}"/>
              </a:ext>
            </a:extLst>
          </p:cNvPr>
          <p:cNvSpPr>
            <a:spLocks noGrp="1"/>
          </p:cNvSpPr>
          <p:nvPr>
            <p:ph idx="1"/>
          </p:nvPr>
        </p:nvSpPr>
        <p:spPr>
          <a:xfrm>
            <a:off x="838199" y="1855303"/>
            <a:ext cx="5761384" cy="2246769"/>
          </a:xfrm>
        </p:spPr>
        <p:txBody>
          <a:bodyPr>
            <a:noAutofit/>
          </a:bodyPr>
          <a:lstStyle/>
          <a:p>
            <a:pPr marL="0" indent="0">
              <a:buNone/>
            </a:pPr>
            <a:r>
              <a:rPr lang="en-US" dirty="0"/>
              <a:t>Traditional Metrics</a:t>
            </a:r>
          </a:p>
          <a:p>
            <a:pPr>
              <a:buFontTx/>
              <a:buChar char="-"/>
            </a:pPr>
            <a:r>
              <a:rPr lang="en-US" dirty="0"/>
              <a:t>Sales, Product profitability</a:t>
            </a:r>
          </a:p>
          <a:p>
            <a:pPr>
              <a:buFontTx/>
              <a:buChar char="-"/>
            </a:pPr>
            <a:r>
              <a:rPr lang="en-US" dirty="0"/>
              <a:t>Market shares, Satisfaction</a:t>
            </a:r>
          </a:p>
        </p:txBody>
      </p:sp>
      <p:sp>
        <p:nvSpPr>
          <p:cNvPr id="8" name="TextBox 7">
            <a:extLst>
              <a:ext uri="{FF2B5EF4-FFF2-40B4-BE49-F238E27FC236}">
                <a16:creationId xmlns:a16="http://schemas.microsoft.com/office/drawing/2014/main" id="{40E1C80C-83BA-FA3D-7B39-F01A56B9D121}"/>
              </a:ext>
            </a:extLst>
          </p:cNvPr>
          <p:cNvSpPr txBox="1"/>
          <p:nvPr/>
        </p:nvSpPr>
        <p:spPr>
          <a:xfrm>
            <a:off x="559903" y="4006106"/>
            <a:ext cx="6317975" cy="2246769"/>
          </a:xfrm>
          <a:prstGeom prst="rect">
            <a:avLst/>
          </a:prstGeom>
          <a:noFill/>
        </p:spPr>
        <p:txBody>
          <a:bodyPr wrap="square" rtlCol="0">
            <a:spAutoFit/>
          </a:bodyPr>
          <a:lstStyle/>
          <a:p>
            <a:r>
              <a:rPr lang="en-US" sz="2800" dirty="0"/>
              <a:t>Customer –analytics driven metrics</a:t>
            </a:r>
          </a:p>
          <a:p>
            <a:pPr marL="457200" indent="-457200">
              <a:buFontTx/>
              <a:buChar char="-"/>
            </a:pPr>
            <a:r>
              <a:rPr lang="en-US" sz="2800" dirty="0"/>
              <a:t>Customer profitability</a:t>
            </a:r>
          </a:p>
          <a:p>
            <a:pPr marL="457200" indent="-457200">
              <a:buFontTx/>
              <a:buChar char="-"/>
            </a:pPr>
            <a:r>
              <a:rPr lang="en-US" sz="2800" dirty="0"/>
              <a:t>Customer acquisition (rate, cost)</a:t>
            </a:r>
          </a:p>
          <a:p>
            <a:pPr marL="457200" indent="-457200">
              <a:buFontTx/>
              <a:buChar char="-"/>
            </a:pPr>
            <a:r>
              <a:rPr lang="en-US" sz="2800" dirty="0"/>
              <a:t>Customer margin (dollar, growth)</a:t>
            </a:r>
          </a:p>
          <a:p>
            <a:pPr marL="457200" indent="-457200">
              <a:buFontTx/>
              <a:buChar char="-"/>
            </a:pPr>
            <a:r>
              <a:rPr lang="en-US" sz="2800" dirty="0"/>
              <a:t>Customer retention (rate, cost)</a:t>
            </a:r>
          </a:p>
        </p:txBody>
      </p:sp>
      <p:pic>
        <p:nvPicPr>
          <p:cNvPr id="1027" name="Picture 3" descr="The value chainCustomer-based organizationchanges required forCustomer-based organizationmarketing researchMarketing research">
            <a:extLst>
              <a:ext uri="{FF2B5EF4-FFF2-40B4-BE49-F238E27FC236}">
                <a16:creationId xmlns:a16="http://schemas.microsoft.com/office/drawing/2014/main" id="{7465ABB2-C4B8-1CF1-19C5-23345CF37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838" y="1407383"/>
            <a:ext cx="5316165" cy="5389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915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5B15-99A1-33D2-06C1-F081D0A46F4B}"/>
              </a:ext>
            </a:extLst>
          </p:cNvPr>
          <p:cNvSpPr>
            <a:spLocks noGrp="1"/>
          </p:cNvSpPr>
          <p:nvPr>
            <p:ph type="title"/>
          </p:nvPr>
        </p:nvSpPr>
        <p:spPr>
          <a:xfrm>
            <a:off x="988383" y="242346"/>
            <a:ext cx="9922764" cy="1294228"/>
          </a:xfrm>
        </p:spPr>
        <p:txBody>
          <a:bodyPr>
            <a:normAutofit fontScale="90000"/>
          </a:bodyPr>
          <a:lstStyle/>
          <a:p>
            <a:r>
              <a:rPr lang="en-US" dirty="0"/>
              <a:t>PERSONALIZE COMMUNICATION CHANNEL WITH CUSTOMER FOCUS METRICS </a:t>
            </a:r>
          </a:p>
        </p:txBody>
      </p:sp>
      <p:pic>
        <p:nvPicPr>
          <p:cNvPr id="4098" name="Picture 2" descr="image">
            <a:extLst>
              <a:ext uri="{FF2B5EF4-FFF2-40B4-BE49-F238E27FC236}">
                <a16:creationId xmlns:a16="http://schemas.microsoft.com/office/drawing/2014/main" id="{40214714-E293-1262-F0F2-A0930D17A7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4112" y="1952212"/>
            <a:ext cx="7770005" cy="40859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49170-5604-FA15-3D15-708563A16F71}"/>
              </a:ext>
            </a:extLst>
          </p:cNvPr>
          <p:cNvSpPr txBox="1"/>
          <p:nvPr/>
        </p:nvSpPr>
        <p:spPr>
          <a:xfrm>
            <a:off x="8787155" y="2136338"/>
            <a:ext cx="3162632" cy="1477328"/>
          </a:xfrm>
          <a:prstGeom prst="rect">
            <a:avLst/>
          </a:prstGeom>
          <a:solidFill>
            <a:schemeClr val="bg2">
              <a:lumMod val="90000"/>
            </a:schemeClr>
          </a:solidFill>
        </p:spPr>
        <p:txBody>
          <a:bodyPr wrap="square" rtlCol="0">
            <a:spAutoFit/>
          </a:bodyPr>
          <a:lstStyle/>
          <a:p>
            <a:r>
              <a:rPr lang="en-US" b="1" dirty="0">
                <a:solidFill>
                  <a:srgbClr val="3D3B49"/>
                </a:solidFill>
                <a:latin typeface="Noto serif" panose="02020600060500020200" pitchFamily="18" charset="0"/>
              </a:rPr>
              <a:t>Look at the CDP architecture. How does CDP help businesses achieve the communication level?</a:t>
            </a:r>
            <a:endParaRPr lang="en-US" b="1" dirty="0"/>
          </a:p>
        </p:txBody>
      </p:sp>
    </p:spTree>
    <p:extLst>
      <p:ext uri="{BB962C8B-B14F-4D97-AF65-F5344CB8AC3E}">
        <p14:creationId xmlns:p14="http://schemas.microsoft.com/office/powerpoint/2010/main" val="718130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98A6-A87E-A09E-9B37-5AE0DDD97BFA}"/>
              </a:ext>
            </a:extLst>
          </p:cNvPr>
          <p:cNvSpPr>
            <a:spLocks noGrp="1"/>
          </p:cNvSpPr>
          <p:nvPr>
            <p:ph type="title"/>
          </p:nvPr>
        </p:nvSpPr>
        <p:spPr/>
        <p:txBody>
          <a:bodyPr/>
          <a:lstStyle/>
          <a:p>
            <a:r>
              <a:rPr lang="en-US" dirty="0"/>
              <a:t>BUILD A CUSTOMER SEGMENTATION MODEL</a:t>
            </a:r>
          </a:p>
        </p:txBody>
      </p:sp>
      <p:sp>
        <p:nvSpPr>
          <p:cNvPr id="3" name="Content Placeholder 2">
            <a:extLst>
              <a:ext uri="{FF2B5EF4-FFF2-40B4-BE49-F238E27FC236}">
                <a16:creationId xmlns:a16="http://schemas.microsoft.com/office/drawing/2014/main" id="{3DC151D9-E2FD-09AE-996E-D6A2785C04B3}"/>
              </a:ext>
            </a:extLst>
          </p:cNvPr>
          <p:cNvSpPr>
            <a:spLocks noGrp="1"/>
          </p:cNvSpPr>
          <p:nvPr>
            <p:ph idx="1"/>
          </p:nvPr>
        </p:nvSpPr>
        <p:spPr>
          <a:xfrm>
            <a:off x="6646580" y="2847959"/>
            <a:ext cx="5545420" cy="3551613"/>
          </a:xfrm>
        </p:spPr>
        <p:txBody>
          <a:bodyPr>
            <a:normAutofit/>
          </a:bodyPr>
          <a:lstStyle/>
          <a:p>
            <a:pPr marL="342900" indent="-342900">
              <a:buAutoNum type="arabicPeriod"/>
            </a:pPr>
            <a:r>
              <a:rPr lang="en-US" dirty="0"/>
              <a:t>Create a list of all current promotions and rewards</a:t>
            </a:r>
          </a:p>
          <a:p>
            <a:pPr marL="342900" indent="-342900">
              <a:buAutoNum type="arabicPeriod"/>
            </a:pPr>
            <a:r>
              <a:rPr lang="en-US" dirty="0"/>
              <a:t>shortlist segments to target for campaign execution</a:t>
            </a:r>
          </a:p>
          <a:p>
            <a:pPr marL="342900" indent="-342900">
              <a:buAutoNum type="arabicPeriod"/>
            </a:pPr>
            <a:r>
              <a:rPr lang="en-US" dirty="0"/>
              <a:t>Map segments</a:t>
            </a:r>
          </a:p>
          <a:p>
            <a:pPr marL="342900" indent="-342900">
              <a:buAutoNum type="arabicPeriod"/>
            </a:pPr>
            <a:r>
              <a:rPr lang="en-US" dirty="0"/>
              <a:t>Develop “personalization strategy”</a:t>
            </a:r>
          </a:p>
        </p:txBody>
      </p:sp>
      <p:sp>
        <p:nvSpPr>
          <p:cNvPr id="4" name="TextBox 3">
            <a:extLst>
              <a:ext uri="{FF2B5EF4-FFF2-40B4-BE49-F238E27FC236}">
                <a16:creationId xmlns:a16="http://schemas.microsoft.com/office/drawing/2014/main" id="{BC549AB5-8BCC-E563-B973-09CBD6F4DB86}"/>
              </a:ext>
            </a:extLst>
          </p:cNvPr>
          <p:cNvSpPr txBox="1"/>
          <p:nvPr/>
        </p:nvSpPr>
        <p:spPr>
          <a:xfrm>
            <a:off x="1180407" y="2452047"/>
            <a:ext cx="4480559" cy="307777"/>
          </a:xfrm>
          <a:prstGeom prst="rect">
            <a:avLst/>
          </a:prstGeom>
          <a:noFill/>
        </p:spPr>
        <p:txBody>
          <a:bodyPr wrap="square" lIns="91440" tIns="45720" rIns="91440" bIns="45720" rtlCol="0" anchor="t">
            <a:spAutoFit/>
          </a:bodyPr>
          <a:lstStyle/>
          <a:p>
            <a:pPr lvl="1"/>
            <a:r>
              <a:rPr lang="en-US" sz="1400" b="1" dirty="0">
                <a:latin typeface="Amazon Ember" panose="020B0603020204020204" pitchFamily="34" charset="0"/>
                <a:ea typeface="Amazon Ember" panose="020B0603020204020204" pitchFamily="34" charset="0"/>
                <a:cs typeface="Amazon Ember" panose="020B0603020204020204" pitchFamily="34" charset="0"/>
              </a:rPr>
              <a:t>SEGMENTATION</a:t>
            </a:r>
          </a:p>
        </p:txBody>
      </p:sp>
      <p:sp>
        <p:nvSpPr>
          <p:cNvPr id="5" name="TextBox 4">
            <a:extLst>
              <a:ext uri="{FF2B5EF4-FFF2-40B4-BE49-F238E27FC236}">
                <a16:creationId xmlns:a16="http://schemas.microsoft.com/office/drawing/2014/main" id="{60DF9E2B-FB21-1023-B7D2-A69368CCE4B0}"/>
              </a:ext>
            </a:extLst>
          </p:cNvPr>
          <p:cNvSpPr txBox="1"/>
          <p:nvPr/>
        </p:nvSpPr>
        <p:spPr>
          <a:xfrm>
            <a:off x="7711441" y="2362845"/>
            <a:ext cx="4480559" cy="307777"/>
          </a:xfrm>
          <a:prstGeom prst="rect">
            <a:avLst/>
          </a:prstGeom>
          <a:noFill/>
        </p:spPr>
        <p:txBody>
          <a:bodyPr wrap="square" lIns="91440" tIns="45720" rIns="91440" bIns="45720" rtlCol="0" anchor="t">
            <a:spAutoFit/>
          </a:bodyPr>
          <a:lstStyle/>
          <a:p>
            <a:pPr lvl="1"/>
            <a:r>
              <a:rPr lang="en-US" sz="1400" b="1" dirty="0">
                <a:latin typeface="Amazon Ember" panose="020B0603020204020204" pitchFamily="34" charset="0"/>
                <a:ea typeface="Amazon Ember" panose="020B0603020204020204" pitchFamily="34" charset="0"/>
                <a:cs typeface="Amazon Ember" panose="020B0603020204020204" pitchFamily="34" charset="0"/>
              </a:rPr>
              <a:t>PERSONALIZE</a:t>
            </a:r>
          </a:p>
        </p:txBody>
      </p:sp>
      <p:sp>
        <p:nvSpPr>
          <p:cNvPr id="6" name="Content Placeholder 2">
            <a:extLst>
              <a:ext uri="{FF2B5EF4-FFF2-40B4-BE49-F238E27FC236}">
                <a16:creationId xmlns:a16="http://schemas.microsoft.com/office/drawing/2014/main" id="{4305CB7F-B85B-FC1F-4A36-D0A81BEB8899}"/>
              </a:ext>
            </a:extLst>
          </p:cNvPr>
          <p:cNvSpPr txBox="1">
            <a:spLocks/>
          </p:cNvSpPr>
          <p:nvPr/>
        </p:nvSpPr>
        <p:spPr>
          <a:xfrm>
            <a:off x="1240536" y="2912224"/>
            <a:ext cx="5545420" cy="355161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Neue Haas Grotesk Text Pro" panose="020B0504020202020204" pitchFamily="34" charset="0"/>
              <a:buAutoNum type="arabicPeriod"/>
            </a:pPr>
            <a:r>
              <a:rPr lang="en-US" dirty="0"/>
              <a:t>ETL and clean the dataset </a:t>
            </a:r>
          </a:p>
          <a:p>
            <a:pPr marL="342900" indent="-342900">
              <a:buFont typeface="Neue Haas Grotesk Text Pro" panose="020B0504020202020204" pitchFamily="34" charset="0"/>
              <a:buAutoNum type="arabicPeriod"/>
            </a:pPr>
            <a:r>
              <a:rPr lang="en-US" dirty="0"/>
              <a:t>Build a dataset with relevant features such as </a:t>
            </a:r>
          </a:p>
          <a:p>
            <a:pPr marL="617220" lvl="1" indent="-342900">
              <a:buFont typeface="Neue Haas Grotesk Text Pro" panose="020B0504020202020204" pitchFamily="34" charset="0"/>
              <a:buAutoNum type="arabicPeriod"/>
            </a:pPr>
            <a:r>
              <a:rPr lang="en-US" dirty="0"/>
              <a:t>Churn</a:t>
            </a:r>
          </a:p>
          <a:p>
            <a:pPr marL="617220" lvl="1" indent="-342900">
              <a:buFont typeface="Neue Haas Grotesk Text Pro" panose="020B0504020202020204" pitchFamily="34" charset="0"/>
              <a:buAutoNum type="arabicPeriod"/>
            </a:pPr>
            <a:r>
              <a:rPr lang="en-US" dirty="0"/>
              <a:t> RFM – recency , frequency, momentary</a:t>
            </a:r>
          </a:p>
          <a:p>
            <a:pPr marL="617220" lvl="1" indent="-342900">
              <a:buFont typeface="Neue Haas Grotesk Text Pro" panose="020B0504020202020204" pitchFamily="34" charset="0"/>
              <a:buAutoNum type="arabicPeriod"/>
            </a:pPr>
            <a:r>
              <a:rPr lang="en-US" dirty="0"/>
              <a:t>Ownership ( # of products. Tenure)</a:t>
            </a:r>
          </a:p>
          <a:p>
            <a:pPr marL="617220" lvl="1" indent="-342900">
              <a:buFont typeface="Neue Haas Grotesk Text Pro" panose="020B0504020202020204" pitchFamily="34" charset="0"/>
              <a:buAutoNum type="arabicPeriod"/>
            </a:pPr>
            <a:r>
              <a:rPr lang="en-US" dirty="0"/>
              <a:t>Transaction and usage</a:t>
            </a:r>
          </a:p>
          <a:p>
            <a:pPr marL="617220" lvl="1" indent="-342900">
              <a:buFont typeface="Neue Haas Grotesk Text Pro" panose="020B0504020202020204" pitchFamily="34" charset="0"/>
              <a:buAutoNum type="arabicPeriod"/>
            </a:pPr>
            <a:r>
              <a:rPr lang="en-US" dirty="0"/>
              <a:t>Lifestyle</a:t>
            </a:r>
          </a:p>
          <a:p>
            <a:pPr marL="342900" indent="-342900">
              <a:buFont typeface="Neue Haas Grotesk Text Pro" panose="020B0504020202020204" pitchFamily="34" charset="0"/>
              <a:buAutoNum type="arabicPeriod"/>
            </a:pPr>
            <a:r>
              <a:rPr lang="en-US" dirty="0"/>
              <a:t>Run segmentation algorithm such as K mean</a:t>
            </a:r>
          </a:p>
          <a:p>
            <a:pPr marL="342900" indent="-342900">
              <a:buFont typeface="Neue Haas Grotesk Text Pro" panose="020B0504020202020204" pitchFamily="34" charset="0"/>
              <a:buAutoNum type="arabicPeriod"/>
            </a:pPr>
            <a:r>
              <a:rPr lang="en-US" dirty="0"/>
              <a:t>Analyze output cluster characterize </a:t>
            </a:r>
          </a:p>
          <a:p>
            <a:pPr marL="342900" indent="-342900">
              <a:buFont typeface="Neue Haas Grotesk Text Pro" panose="020B0504020202020204" pitchFamily="34" charset="0"/>
              <a:buAutoNum type="arabicPeriod"/>
            </a:pPr>
            <a:endParaRPr lang="en-US" dirty="0"/>
          </a:p>
          <a:p>
            <a:pPr marL="342900" indent="-342900">
              <a:buFont typeface="Neue Haas Grotesk Text Pro" panose="020B0504020202020204" pitchFamily="34" charset="0"/>
              <a:buAutoNum type="arabicPeriod"/>
            </a:pPr>
            <a:endParaRPr lang="en-US" dirty="0"/>
          </a:p>
          <a:p>
            <a:pPr marL="342900" indent="-342900">
              <a:buFont typeface="Neue Haas Grotesk Text Pro" panose="020B0504020202020204" pitchFamily="34" charset="0"/>
              <a:buAutoNum type="arabicPeriod"/>
            </a:pPr>
            <a:endParaRPr lang="en-US" dirty="0"/>
          </a:p>
        </p:txBody>
      </p:sp>
    </p:spTree>
    <p:extLst>
      <p:ext uri="{BB962C8B-B14F-4D97-AF65-F5344CB8AC3E}">
        <p14:creationId xmlns:p14="http://schemas.microsoft.com/office/powerpoint/2010/main" val="1196890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60A3-0DB6-A266-5043-5009B5DB3C20}"/>
              </a:ext>
            </a:extLst>
          </p:cNvPr>
          <p:cNvSpPr>
            <a:spLocks noGrp="1"/>
          </p:cNvSpPr>
          <p:nvPr>
            <p:ph type="title"/>
          </p:nvPr>
        </p:nvSpPr>
        <p:spPr>
          <a:xfrm>
            <a:off x="1088135" y="1090245"/>
            <a:ext cx="10649435" cy="1294228"/>
          </a:xfrm>
        </p:spPr>
        <p:txBody>
          <a:bodyPr>
            <a:normAutofit fontScale="90000"/>
          </a:bodyPr>
          <a:lstStyle/>
          <a:p>
            <a:r>
              <a:rPr lang="en-US" dirty="0"/>
              <a:t>NOT ALL SOLUTIONS NEED TO BE DATA SCIENCE- CUSTOMER JOURNEY </a:t>
            </a:r>
          </a:p>
        </p:txBody>
      </p:sp>
      <p:sp>
        <p:nvSpPr>
          <p:cNvPr id="3" name="Content Placeholder 2">
            <a:extLst>
              <a:ext uri="{FF2B5EF4-FFF2-40B4-BE49-F238E27FC236}">
                <a16:creationId xmlns:a16="http://schemas.microsoft.com/office/drawing/2014/main" id="{AAE64555-EDC0-2309-9390-627830669087}"/>
              </a:ext>
            </a:extLst>
          </p:cNvPr>
          <p:cNvSpPr>
            <a:spLocks noGrp="1"/>
          </p:cNvSpPr>
          <p:nvPr>
            <p:ph idx="1"/>
          </p:nvPr>
        </p:nvSpPr>
        <p:spPr/>
        <p:txBody>
          <a:bodyPr>
            <a:normAutofit/>
          </a:bodyPr>
          <a:lstStyle/>
          <a:p>
            <a:r>
              <a:rPr lang="en-US" dirty="0"/>
              <a:t>Have a hypothesis of how the customer is experiencing your product</a:t>
            </a:r>
          </a:p>
          <a:p>
            <a:r>
              <a:rPr lang="en-US" dirty="0"/>
              <a:t>Start from the first interaction with the company</a:t>
            </a:r>
          </a:p>
          <a:p>
            <a:r>
              <a:rPr lang="en-US" dirty="0"/>
              <a:t>Build a short journey for effective measuring. You can break it down to stream, </a:t>
            </a:r>
            <a:r>
              <a:rPr lang="en-US" dirty="0" err="1"/>
              <a:t>eg</a:t>
            </a:r>
            <a:r>
              <a:rPr lang="en-US" dirty="0"/>
              <a:t>:</a:t>
            </a:r>
          </a:p>
          <a:p>
            <a:pPr lvl="1"/>
            <a:r>
              <a:rPr lang="en-US" dirty="0"/>
              <a:t>Stream of customers apply for a banking product</a:t>
            </a:r>
          </a:p>
          <a:p>
            <a:pPr lvl="3"/>
            <a:r>
              <a:rPr lang="en-US" dirty="0"/>
              <a:t>Who got declined?</a:t>
            </a:r>
          </a:p>
          <a:p>
            <a:pPr lvl="3"/>
            <a:r>
              <a:rPr lang="en-US" dirty="0"/>
              <a:t>Who didn’t provide information?</a:t>
            </a:r>
          </a:p>
          <a:p>
            <a:pPr lvl="3"/>
            <a:r>
              <a:rPr lang="en-US" dirty="0"/>
              <a:t>Who dropped off the documents?</a:t>
            </a:r>
          </a:p>
          <a:p>
            <a:pPr lvl="1"/>
            <a:r>
              <a:rPr lang="en-US" dirty="0"/>
              <a:t>Stream of how people use services on their accounts </a:t>
            </a:r>
          </a:p>
          <a:p>
            <a:r>
              <a:rPr lang="en-US" dirty="0"/>
              <a:t>Make sure to zoom in at specific angles, such as growth deposit </a:t>
            </a:r>
          </a:p>
          <a:p>
            <a:pPr marL="0" indent="0">
              <a:buNone/>
            </a:pPr>
            <a:endParaRPr lang="en-US" dirty="0"/>
          </a:p>
        </p:txBody>
      </p:sp>
    </p:spTree>
    <p:extLst>
      <p:ext uri="{BB962C8B-B14F-4D97-AF65-F5344CB8AC3E}">
        <p14:creationId xmlns:p14="http://schemas.microsoft.com/office/powerpoint/2010/main" val="3955270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4538-D15D-6A7F-9AA7-A66F2DE1F428}"/>
              </a:ext>
            </a:extLst>
          </p:cNvPr>
          <p:cNvSpPr>
            <a:spLocks noGrp="1"/>
          </p:cNvSpPr>
          <p:nvPr>
            <p:ph type="title"/>
          </p:nvPr>
        </p:nvSpPr>
        <p:spPr>
          <a:xfrm>
            <a:off x="838754" y="378388"/>
            <a:ext cx="10848940" cy="1294228"/>
          </a:xfrm>
        </p:spPr>
        <p:txBody>
          <a:bodyPr>
            <a:normAutofit fontScale="90000"/>
          </a:bodyPr>
          <a:lstStyle/>
          <a:p>
            <a:r>
              <a:rPr lang="en-US" dirty="0"/>
              <a:t>NOT ALL SOLUTIONS NEED TO BE DATA SCIENCE- BUILDING DASHBOARD</a:t>
            </a:r>
          </a:p>
        </p:txBody>
      </p:sp>
      <p:sp>
        <p:nvSpPr>
          <p:cNvPr id="3" name="Content Placeholder 2">
            <a:extLst>
              <a:ext uri="{FF2B5EF4-FFF2-40B4-BE49-F238E27FC236}">
                <a16:creationId xmlns:a16="http://schemas.microsoft.com/office/drawing/2014/main" id="{7F3D24AE-297F-5B93-CA7C-6B2CC30DB3B8}"/>
              </a:ext>
            </a:extLst>
          </p:cNvPr>
          <p:cNvSpPr>
            <a:spLocks noGrp="1"/>
          </p:cNvSpPr>
          <p:nvPr>
            <p:ph idx="1"/>
          </p:nvPr>
        </p:nvSpPr>
        <p:spPr/>
        <p:txBody>
          <a:bodyPr/>
          <a:lstStyle/>
          <a:p>
            <a:r>
              <a:rPr lang="en-US" dirty="0"/>
              <a:t>Overview dashboard helps data analyst/scientist discover new features for the dataset</a:t>
            </a:r>
          </a:p>
          <a:p>
            <a:r>
              <a:rPr lang="en-US" dirty="0"/>
              <a:t>All dashboard needs to be for a specific audience, with drill-in features per requested and defined metrics that lead to actionable decisions. A sample of the questionnaire as below</a:t>
            </a:r>
          </a:p>
          <a:p>
            <a:pPr marL="0" indent="0">
              <a:buNone/>
            </a:pPr>
            <a:r>
              <a:rPr lang="en-US" dirty="0"/>
              <a:t> </a:t>
            </a:r>
          </a:p>
        </p:txBody>
      </p:sp>
      <p:graphicFrame>
        <p:nvGraphicFramePr>
          <p:cNvPr id="4" name="Table 3">
            <a:extLst>
              <a:ext uri="{FF2B5EF4-FFF2-40B4-BE49-F238E27FC236}">
                <a16:creationId xmlns:a16="http://schemas.microsoft.com/office/drawing/2014/main" id="{E0302996-2C5F-720A-6DDB-C7C84F42BCD4}"/>
              </a:ext>
            </a:extLst>
          </p:cNvPr>
          <p:cNvGraphicFramePr>
            <a:graphicFrameLocks noGrp="1"/>
          </p:cNvGraphicFramePr>
          <p:nvPr>
            <p:extLst>
              <p:ext uri="{D42A27DB-BD31-4B8C-83A1-F6EECF244321}">
                <p14:modId xmlns:p14="http://schemas.microsoft.com/office/powerpoint/2010/main" val="1182735741"/>
              </p:ext>
            </p:extLst>
          </p:nvPr>
        </p:nvGraphicFramePr>
        <p:xfrm>
          <a:off x="1181100" y="3761422"/>
          <a:ext cx="8525670" cy="1749916"/>
        </p:xfrm>
        <a:graphic>
          <a:graphicData uri="http://schemas.openxmlformats.org/drawingml/2006/table">
            <a:tbl>
              <a:tblPr/>
              <a:tblGrid>
                <a:gridCol w="1420945">
                  <a:extLst>
                    <a:ext uri="{9D8B030D-6E8A-4147-A177-3AD203B41FA5}">
                      <a16:colId xmlns:a16="http://schemas.microsoft.com/office/drawing/2014/main" val="969403949"/>
                    </a:ext>
                  </a:extLst>
                </a:gridCol>
                <a:gridCol w="1420945">
                  <a:extLst>
                    <a:ext uri="{9D8B030D-6E8A-4147-A177-3AD203B41FA5}">
                      <a16:colId xmlns:a16="http://schemas.microsoft.com/office/drawing/2014/main" val="47344903"/>
                    </a:ext>
                  </a:extLst>
                </a:gridCol>
                <a:gridCol w="1420945">
                  <a:extLst>
                    <a:ext uri="{9D8B030D-6E8A-4147-A177-3AD203B41FA5}">
                      <a16:colId xmlns:a16="http://schemas.microsoft.com/office/drawing/2014/main" val="2217889069"/>
                    </a:ext>
                  </a:extLst>
                </a:gridCol>
                <a:gridCol w="1420945">
                  <a:extLst>
                    <a:ext uri="{9D8B030D-6E8A-4147-A177-3AD203B41FA5}">
                      <a16:colId xmlns:a16="http://schemas.microsoft.com/office/drawing/2014/main" val="690186536"/>
                    </a:ext>
                  </a:extLst>
                </a:gridCol>
                <a:gridCol w="1420945">
                  <a:extLst>
                    <a:ext uri="{9D8B030D-6E8A-4147-A177-3AD203B41FA5}">
                      <a16:colId xmlns:a16="http://schemas.microsoft.com/office/drawing/2014/main" val="1462158415"/>
                    </a:ext>
                  </a:extLst>
                </a:gridCol>
                <a:gridCol w="1420945">
                  <a:extLst>
                    <a:ext uri="{9D8B030D-6E8A-4147-A177-3AD203B41FA5}">
                      <a16:colId xmlns:a16="http://schemas.microsoft.com/office/drawing/2014/main" val="4255174543"/>
                    </a:ext>
                  </a:extLst>
                </a:gridCol>
              </a:tblGrid>
              <a:tr h="1141848">
                <a:tc>
                  <a:txBody>
                    <a:bodyPr/>
                    <a:lstStyle/>
                    <a:p>
                      <a:pPr algn="ctr" fontAlgn="ctr"/>
                      <a:r>
                        <a:rPr lang="en-US" sz="1200" b="1" i="0" u="none" strike="noStrike">
                          <a:solidFill>
                            <a:srgbClr val="000000"/>
                          </a:solidFill>
                          <a:effectLst/>
                          <a:latin typeface="Calibri" panose="020F0502020204030204" pitchFamily="34" charset="0"/>
                        </a:rPr>
                        <a:t>What line of business is this KPI relevant to?</a:t>
                      </a:r>
                    </a:p>
                  </a:txBody>
                  <a:tcPr marL="9525" marR="9525" marT="9525" anchor="ctr">
                    <a:lnL>
                      <a:noFill/>
                    </a:lnL>
                    <a:lnR>
                      <a:noFill/>
                    </a:lnR>
                    <a:lnT>
                      <a:noFill/>
                    </a:lnT>
                    <a:lnB w="12700" cap="flat" cmpd="sng" algn="ctr">
                      <a:solidFill>
                        <a:srgbClr val="E6E6E6"/>
                      </a:solidFill>
                      <a:prstDash val="solid"/>
                      <a:round/>
                      <a:headEnd type="none" w="med" len="med"/>
                      <a:tailEnd type="none" w="med" len="med"/>
                    </a:lnB>
                    <a:noFill/>
                  </a:tcPr>
                </a:tc>
                <a:tc>
                  <a:txBody>
                    <a:bodyPr/>
                    <a:lstStyle/>
                    <a:p>
                      <a:pPr algn="ctr" fontAlgn="ctr"/>
                      <a:r>
                        <a:rPr lang="en-US" sz="1200" b="1" i="0" u="none" strike="noStrike">
                          <a:solidFill>
                            <a:srgbClr val="000000"/>
                          </a:solidFill>
                          <a:effectLst/>
                          <a:latin typeface="Calibri" panose="020F0502020204030204" pitchFamily="34" charset="0"/>
                        </a:rPr>
                        <a:t>Who is going to use the dashboard</a:t>
                      </a:r>
                    </a:p>
                  </a:txBody>
                  <a:tcPr marL="9525" marR="9525" marT="9525" anchor="ctr">
                    <a:lnL>
                      <a:noFill/>
                    </a:lnL>
                    <a:lnR>
                      <a:noFill/>
                    </a:lnR>
                    <a:lnT>
                      <a:noFill/>
                    </a:lnT>
                    <a:lnB w="12700" cap="flat" cmpd="sng" algn="ctr">
                      <a:solidFill>
                        <a:srgbClr val="E6E6E6"/>
                      </a:solidFill>
                      <a:prstDash val="solid"/>
                      <a:round/>
                      <a:headEnd type="none" w="med" len="med"/>
                      <a:tailEnd type="none" w="med" len="med"/>
                    </a:lnB>
                    <a:noFill/>
                  </a:tcPr>
                </a:tc>
                <a:tc>
                  <a:txBody>
                    <a:bodyPr/>
                    <a:lstStyle/>
                    <a:p>
                      <a:pPr algn="ctr" fontAlgn="ctr"/>
                      <a:r>
                        <a:rPr lang="en-US" sz="1200" b="1" i="0" u="none" strike="noStrike">
                          <a:solidFill>
                            <a:srgbClr val="000000"/>
                          </a:solidFill>
                          <a:effectLst/>
                          <a:latin typeface="Calibri" panose="020F0502020204030204" pitchFamily="34" charset="0"/>
                        </a:rPr>
                        <a:t>Why do we need this KPI / Metric / </a:t>
                      </a:r>
                    </a:p>
                  </a:txBody>
                  <a:tcPr marL="9525" marR="9525" marT="9525" anchor="ctr">
                    <a:lnL>
                      <a:noFill/>
                    </a:lnL>
                    <a:lnR>
                      <a:noFill/>
                    </a:lnR>
                    <a:lnT>
                      <a:noFill/>
                    </a:lnT>
                    <a:lnB w="12700" cap="flat" cmpd="sng" algn="ctr">
                      <a:solidFill>
                        <a:srgbClr val="E6E6E6"/>
                      </a:solidFill>
                      <a:prstDash val="solid"/>
                      <a:round/>
                      <a:headEnd type="none" w="med" len="med"/>
                      <a:tailEnd type="none" w="med" len="med"/>
                    </a:lnB>
                    <a:noFill/>
                  </a:tcPr>
                </a:tc>
                <a:tc>
                  <a:txBody>
                    <a:bodyPr/>
                    <a:lstStyle/>
                    <a:p>
                      <a:pPr algn="ctr" fontAlgn="ctr"/>
                      <a:r>
                        <a:rPr lang="en-US" sz="1200" b="1" i="0" u="none" strike="noStrike">
                          <a:solidFill>
                            <a:srgbClr val="000000"/>
                          </a:solidFill>
                          <a:effectLst/>
                          <a:latin typeface="Calibri" panose="020F0502020204030204" pitchFamily="34" charset="0"/>
                        </a:rPr>
                        <a:t>What is your existing benchmark for success?</a:t>
                      </a:r>
                    </a:p>
                  </a:txBody>
                  <a:tcPr marL="9525" marR="9525" marT="9525" anchor="ctr">
                    <a:lnL>
                      <a:noFill/>
                    </a:lnL>
                    <a:lnR>
                      <a:noFill/>
                    </a:lnR>
                    <a:lnT>
                      <a:noFill/>
                    </a:lnT>
                    <a:lnB w="12700" cap="flat" cmpd="sng" algn="ctr">
                      <a:solidFill>
                        <a:srgbClr val="E6E6E6"/>
                      </a:solidFill>
                      <a:prstDash val="solid"/>
                      <a:round/>
                      <a:headEnd type="none" w="med" len="med"/>
                      <a:tailEnd type="none" w="med" len="med"/>
                    </a:lnB>
                    <a:noFill/>
                  </a:tcPr>
                </a:tc>
                <a:tc>
                  <a:txBody>
                    <a:bodyPr/>
                    <a:lstStyle/>
                    <a:p>
                      <a:pPr algn="ctr" fontAlgn="ctr"/>
                      <a:r>
                        <a:rPr lang="en-US" sz="1200" b="1" i="0" u="none" strike="noStrike">
                          <a:solidFill>
                            <a:srgbClr val="000000"/>
                          </a:solidFill>
                          <a:effectLst/>
                          <a:latin typeface="Calibri" panose="020F0502020204030204" pitchFamily="34" charset="0"/>
                        </a:rPr>
                        <a:t>What does success business outcome looks like for you</a:t>
                      </a:r>
                    </a:p>
                  </a:txBody>
                  <a:tcPr marL="9525" marR="9525" marT="9525" anchor="ctr">
                    <a:lnL>
                      <a:noFill/>
                    </a:lnL>
                    <a:lnR>
                      <a:noFill/>
                    </a:lnR>
                    <a:lnT>
                      <a:noFill/>
                    </a:lnT>
                    <a:lnB w="12700" cap="flat" cmpd="sng" algn="ctr">
                      <a:solidFill>
                        <a:srgbClr val="E6E6E6"/>
                      </a:solidFill>
                      <a:prstDash val="solid"/>
                      <a:round/>
                      <a:headEnd type="none" w="med" len="med"/>
                      <a:tailEnd type="none" w="med" len="med"/>
                    </a:lnB>
                    <a:noFill/>
                  </a:tcPr>
                </a:tc>
                <a:tc>
                  <a:txBody>
                    <a:bodyPr/>
                    <a:lstStyle/>
                    <a:p>
                      <a:pPr algn="ctr" fontAlgn="ctr"/>
                      <a:r>
                        <a:rPr lang="en-US" sz="1200" b="1" i="0" u="none" strike="noStrike" dirty="0">
                          <a:solidFill>
                            <a:srgbClr val="000000"/>
                          </a:solidFill>
                          <a:effectLst/>
                          <a:latin typeface="Calibri" panose="020F0502020204030204" pitchFamily="34" charset="0"/>
                        </a:rPr>
                        <a:t>What data would help you achieve the outcome</a:t>
                      </a:r>
                    </a:p>
                  </a:txBody>
                  <a:tcPr marL="9525" marR="9525" marT="9525" anchor="ctr">
                    <a:lnL>
                      <a:noFill/>
                    </a:lnL>
                    <a:lnR>
                      <a:noFill/>
                    </a:lnR>
                    <a:lnT>
                      <a:noFill/>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4218731751"/>
                  </a:ext>
                </a:extLst>
              </a:tr>
              <a:tr h="608068">
                <a:tc>
                  <a:txBody>
                    <a:bodyPr/>
                    <a:lstStyle/>
                    <a:p>
                      <a:pPr algn="ctr" fontAlgn="ctr"/>
                      <a:r>
                        <a:rPr lang="en-US" sz="1200" b="0" i="0" u="none" strike="noStrike">
                          <a:solidFill>
                            <a:srgbClr val="000000"/>
                          </a:solidFill>
                          <a:effectLst/>
                          <a:latin typeface="Calibri" panose="020F0502020204030204" pitchFamily="34" charset="0"/>
                        </a:rPr>
                        <a:t>Sales</a:t>
                      </a:r>
                    </a:p>
                  </a:txBody>
                  <a:tcPr marL="9525" marR="9525" marT="9525"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Sales Executive</a:t>
                      </a:r>
                    </a:p>
                  </a:txBody>
                  <a:tcPr marL="9525" marR="9525" marT="9525"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Calibri" panose="020F0502020204030204" pitchFamily="34" charset="0"/>
                        </a:rPr>
                        <a:t>Customer, Sales Transaction</a:t>
                      </a:r>
                    </a:p>
                  </a:txBody>
                  <a:tcPr marL="9525" marR="9525" marT="9525"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3677763485"/>
                  </a:ext>
                </a:extLst>
              </a:tr>
            </a:tbl>
          </a:graphicData>
        </a:graphic>
      </p:graphicFrame>
    </p:spTree>
    <p:extLst>
      <p:ext uri="{BB962C8B-B14F-4D97-AF65-F5344CB8AC3E}">
        <p14:creationId xmlns:p14="http://schemas.microsoft.com/office/powerpoint/2010/main" val="974541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C7F40F98-459D-C64F-950E-5CA78B5A68AB}"/>
              </a:ext>
            </a:extLst>
          </p:cNvPr>
          <p:cNvGrpSpPr/>
          <p:nvPr/>
        </p:nvGrpSpPr>
        <p:grpSpPr>
          <a:xfrm>
            <a:off x="1230392" y="1382451"/>
            <a:ext cx="9101291" cy="5381897"/>
            <a:chOff x="1222436" y="457231"/>
            <a:chExt cx="9101291" cy="5381897"/>
          </a:xfrm>
        </p:grpSpPr>
        <p:graphicFrame>
          <p:nvGraphicFramePr>
            <p:cNvPr id="18" name="Diagram 17">
              <a:extLst>
                <a:ext uri="{FF2B5EF4-FFF2-40B4-BE49-F238E27FC236}">
                  <a16:creationId xmlns:a16="http://schemas.microsoft.com/office/drawing/2014/main" id="{A211B0B4-96BA-C042-B684-061840BEB636}"/>
                </a:ext>
              </a:extLst>
            </p:cNvPr>
            <p:cNvGraphicFramePr/>
            <p:nvPr>
              <p:extLst>
                <p:ext uri="{D42A27DB-BD31-4B8C-83A1-F6EECF244321}">
                  <p14:modId xmlns:p14="http://schemas.microsoft.com/office/powerpoint/2010/main" val="2235624036"/>
                </p:ext>
              </p:extLst>
            </p:nvPr>
          </p:nvGraphicFramePr>
          <p:xfrm>
            <a:off x="1377255" y="457231"/>
            <a:ext cx="8946472" cy="5381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Right Arrow 22">
              <a:extLst>
                <a:ext uri="{FF2B5EF4-FFF2-40B4-BE49-F238E27FC236}">
                  <a16:creationId xmlns:a16="http://schemas.microsoft.com/office/drawing/2014/main" id="{9644DCDC-191B-014D-9359-A712BFCD10E1}"/>
                </a:ext>
              </a:extLst>
            </p:cNvPr>
            <p:cNvSpPr/>
            <p:nvPr/>
          </p:nvSpPr>
          <p:spPr>
            <a:xfrm rot="20744997">
              <a:off x="1222436" y="1248196"/>
              <a:ext cx="8569198" cy="10065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Data  - Information – Knowledge – Insight - Wisdom</a:t>
              </a:r>
            </a:p>
          </p:txBody>
        </p:sp>
      </p:grpSp>
      <p:sp>
        <p:nvSpPr>
          <p:cNvPr id="2" name="Title 1">
            <a:extLst>
              <a:ext uri="{FF2B5EF4-FFF2-40B4-BE49-F238E27FC236}">
                <a16:creationId xmlns:a16="http://schemas.microsoft.com/office/drawing/2014/main" id="{F366B8B1-B7B7-5743-B2F1-A36608692B49}"/>
              </a:ext>
            </a:extLst>
          </p:cNvPr>
          <p:cNvSpPr>
            <a:spLocks noGrp="1"/>
          </p:cNvSpPr>
          <p:nvPr>
            <p:ph type="title"/>
          </p:nvPr>
        </p:nvSpPr>
        <p:spPr>
          <a:xfrm>
            <a:off x="173736" y="271177"/>
            <a:ext cx="9922764" cy="1294228"/>
          </a:xfrm>
        </p:spPr>
        <p:txBody>
          <a:bodyPr/>
          <a:lstStyle/>
          <a:p>
            <a:r>
              <a:rPr lang="en-US" dirty="0"/>
              <a:t>Data Analytics Continuum - </a:t>
            </a:r>
            <a:r>
              <a:rPr lang="en-US" sz="2800" dirty="0"/>
              <a:t>data is turning it into business value</a:t>
            </a:r>
            <a:endParaRPr lang="en-US" dirty="0"/>
          </a:p>
        </p:txBody>
      </p:sp>
      <p:cxnSp>
        <p:nvCxnSpPr>
          <p:cNvPr id="19" name="Straight Arrow Connector 18">
            <a:extLst>
              <a:ext uri="{FF2B5EF4-FFF2-40B4-BE49-F238E27FC236}">
                <a16:creationId xmlns:a16="http://schemas.microsoft.com/office/drawing/2014/main" id="{3C8CC015-466A-AC4F-99A7-785F7E4F5C71}"/>
              </a:ext>
            </a:extLst>
          </p:cNvPr>
          <p:cNvCxnSpPr>
            <a:cxnSpLocks/>
          </p:cNvCxnSpPr>
          <p:nvPr/>
        </p:nvCxnSpPr>
        <p:spPr>
          <a:xfrm flipV="1">
            <a:off x="628848" y="1005840"/>
            <a:ext cx="0" cy="5159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5DFF52-A7F4-C940-B81E-FB7961674DA2}"/>
              </a:ext>
            </a:extLst>
          </p:cNvPr>
          <p:cNvCxnSpPr/>
          <p:nvPr/>
        </p:nvCxnSpPr>
        <p:spPr>
          <a:xfrm>
            <a:off x="628848" y="6184008"/>
            <a:ext cx="102525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D5CC609-4795-694C-BDB4-14D9EBD6A21E}"/>
              </a:ext>
            </a:extLst>
          </p:cNvPr>
          <p:cNvSpPr txBox="1"/>
          <p:nvPr/>
        </p:nvSpPr>
        <p:spPr>
          <a:xfrm>
            <a:off x="97541" y="3294578"/>
            <a:ext cx="601544" cy="778822"/>
          </a:xfrm>
          <a:prstGeom prst="rect">
            <a:avLst/>
          </a:prstGeom>
          <a:noFill/>
        </p:spPr>
        <p:txBody>
          <a:bodyPr vert="vert270" wrap="none" rtlCol="0">
            <a:spAutoFit/>
          </a:bodyPr>
          <a:lstStyle/>
          <a:p>
            <a:r>
              <a:rPr lang="en-US" dirty="0"/>
              <a:t>Value</a:t>
            </a:r>
          </a:p>
        </p:txBody>
      </p:sp>
      <p:sp>
        <p:nvSpPr>
          <p:cNvPr id="22" name="TextBox 21">
            <a:extLst>
              <a:ext uri="{FF2B5EF4-FFF2-40B4-BE49-F238E27FC236}">
                <a16:creationId xmlns:a16="http://schemas.microsoft.com/office/drawing/2014/main" id="{55AE353B-E6EF-C044-A45C-A254292F356E}"/>
              </a:ext>
            </a:extLst>
          </p:cNvPr>
          <p:cNvSpPr txBox="1"/>
          <p:nvPr/>
        </p:nvSpPr>
        <p:spPr>
          <a:xfrm>
            <a:off x="5298589" y="6165755"/>
            <a:ext cx="1344925" cy="485014"/>
          </a:xfrm>
          <a:prstGeom prst="rect">
            <a:avLst/>
          </a:prstGeom>
          <a:noFill/>
        </p:spPr>
        <p:txBody>
          <a:bodyPr vert="horz" wrap="none" rtlCol="0">
            <a:spAutoFit/>
          </a:bodyPr>
          <a:lstStyle/>
          <a:p>
            <a:r>
              <a:rPr lang="en-US" dirty="0"/>
              <a:t>Challenge</a:t>
            </a:r>
          </a:p>
        </p:txBody>
      </p:sp>
      <p:sp>
        <p:nvSpPr>
          <p:cNvPr id="27" name="TextBox 26">
            <a:extLst>
              <a:ext uri="{FF2B5EF4-FFF2-40B4-BE49-F238E27FC236}">
                <a16:creationId xmlns:a16="http://schemas.microsoft.com/office/drawing/2014/main" id="{4E2FB33A-BE1D-4F4A-8AE8-84FC308B9E0B}"/>
              </a:ext>
            </a:extLst>
          </p:cNvPr>
          <p:cNvSpPr txBox="1"/>
          <p:nvPr/>
        </p:nvSpPr>
        <p:spPr>
          <a:xfrm>
            <a:off x="1328849" y="5145299"/>
            <a:ext cx="2185676" cy="1338828"/>
          </a:xfrm>
          <a:prstGeom prst="rect">
            <a:avLst/>
          </a:prstGeom>
          <a:noFill/>
        </p:spPr>
        <p:txBody>
          <a:bodyPr wrap="square" rtlCol="0">
            <a:spAutoFit/>
          </a:bodyPr>
          <a:lstStyle/>
          <a:p>
            <a:pPr marL="285750" indent="-285750">
              <a:buFont typeface="Arial" panose="020B0604020202020204" pitchFamily="34" charset="0"/>
              <a:buChar char="•"/>
            </a:pPr>
            <a:r>
              <a:rPr lang="en-US" dirty="0"/>
              <a:t>Extracts</a:t>
            </a:r>
          </a:p>
          <a:p>
            <a:pPr marL="285750" indent="-285750">
              <a:buFont typeface="Arial" panose="020B0604020202020204" pitchFamily="34" charset="0"/>
              <a:buChar char="•"/>
            </a:pPr>
            <a:r>
              <a:rPr lang="en-US" dirty="0"/>
              <a:t>Reports</a:t>
            </a:r>
          </a:p>
          <a:p>
            <a:pPr marL="285750" indent="-285750">
              <a:buFont typeface="Arial" panose="020B0604020202020204" pitchFamily="34" charset="0"/>
              <a:buChar char="•"/>
            </a:pPr>
            <a:r>
              <a:rPr lang="en-US" dirty="0"/>
              <a:t>Dashboards &amp; Scorecards</a:t>
            </a:r>
          </a:p>
          <a:p>
            <a:pPr marL="285750" indent="-285750">
              <a:buFont typeface="Arial" panose="020B0604020202020204" pitchFamily="34" charset="0"/>
              <a:buChar char="•"/>
            </a:pPr>
            <a:r>
              <a:rPr lang="en-US" dirty="0"/>
              <a:t>Benchmarking</a:t>
            </a:r>
          </a:p>
          <a:p>
            <a:pPr marL="285750" indent="-285750">
              <a:buFont typeface="Arial" panose="020B0604020202020204" pitchFamily="34" charset="0"/>
              <a:buChar char="•"/>
            </a:pPr>
            <a:r>
              <a:rPr lang="en-US" dirty="0"/>
              <a:t>Auditing and monitoring</a:t>
            </a:r>
          </a:p>
        </p:txBody>
      </p:sp>
      <p:sp>
        <p:nvSpPr>
          <p:cNvPr id="28" name="TextBox 27">
            <a:extLst>
              <a:ext uri="{FF2B5EF4-FFF2-40B4-BE49-F238E27FC236}">
                <a16:creationId xmlns:a16="http://schemas.microsoft.com/office/drawing/2014/main" id="{67EA8CFF-561F-C846-B89A-1B3CE9B01C03}"/>
              </a:ext>
            </a:extLst>
          </p:cNvPr>
          <p:cNvSpPr txBox="1"/>
          <p:nvPr/>
        </p:nvSpPr>
        <p:spPr>
          <a:xfrm>
            <a:off x="3164622" y="5033718"/>
            <a:ext cx="2185676" cy="1131079"/>
          </a:xfrm>
          <a:prstGeom prst="rect">
            <a:avLst/>
          </a:prstGeom>
          <a:noFill/>
        </p:spPr>
        <p:txBody>
          <a:bodyPr wrap="square" rtlCol="0">
            <a:spAutoFit/>
          </a:bodyPr>
          <a:lstStyle/>
          <a:p>
            <a:pPr marL="285750" indent="-285750">
              <a:buFont typeface="Arial" panose="020B0604020202020204" pitchFamily="34" charset="0"/>
              <a:buChar char="•"/>
            </a:pPr>
            <a:r>
              <a:rPr lang="en-US" dirty="0"/>
              <a:t>Diagnostics</a:t>
            </a:r>
          </a:p>
          <a:p>
            <a:pPr marL="285750" indent="-285750">
              <a:buFont typeface="Arial" panose="020B0604020202020204" pitchFamily="34" charset="0"/>
              <a:buChar char="•"/>
            </a:pPr>
            <a:r>
              <a:rPr lang="en-US" dirty="0"/>
              <a:t>Variances</a:t>
            </a:r>
          </a:p>
          <a:p>
            <a:pPr marL="285750" indent="-285750">
              <a:buFont typeface="Arial" panose="020B0604020202020204" pitchFamily="34" charset="0"/>
              <a:buChar char="•"/>
            </a:pPr>
            <a:r>
              <a:rPr lang="en-US" dirty="0"/>
              <a:t>Correlations</a:t>
            </a:r>
          </a:p>
          <a:p>
            <a:pPr marL="285750" indent="-285750">
              <a:buFont typeface="Arial" panose="020B0604020202020204" pitchFamily="34" charset="0"/>
              <a:buChar char="•"/>
            </a:pPr>
            <a:r>
              <a:rPr lang="en-US" dirty="0"/>
              <a:t>Data Mining</a:t>
            </a:r>
          </a:p>
          <a:p>
            <a:pPr marL="285750" indent="-285750">
              <a:buFont typeface="Arial" panose="020B0604020202020204" pitchFamily="34" charset="0"/>
              <a:buChar char="•"/>
            </a:pPr>
            <a:r>
              <a:rPr lang="en-US" dirty="0"/>
              <a:t>Classifications</a:t>
            </a:r>
          </a:p>
        </p:txBody>
      </p:sp>
      <p:sp>
        <p:nvSpPr>
          <p:cNvPr id="29" name="TextBox 28">
            <a:extLst>
              <a:ext uri="{FF2B5EF4-FFF2-40B4-BE49-F238E27FC236}">
                <a16:creationId xmlns:a16="http://schemas.microsoft.com/office/drawing/2014/main" id="{13FCABAF-1A58-4247-A430-B44E9793BFB9}"/>
              </a:ext>
            </a:extLst>
          </p:cNvPr>
          <p:cNvSpPr txBox="1"/>
          <p:nvPr/>
        </p:nvSpPr>
        <p:spPr>
          <a:xfrm>
            <a:off x="5013822" y="4441037"/>
            <a:ext cx="2185676" cy="1338828"/>
          </a:xfrm>
          <a:prstGeom prst="rect">
            <a:avLst/>
          </a:prstGeom>
          <a:noFill/>
        </p:spPr>
        <p:txBody>
          <a:bodyPr wrap="square" rtlCol="0">
            <a:spAutoFit/>
          </a:bodyPr>
          <a:lstStyle/>
          <a:p>
            <a:pPr marL="285750" indent="-285750">
              <a:buFont typeface="Arial" panose="020B0604020202020204" pitchFamily="34" charset="0"/>
              <a:buChar char="•"/>
            </a:pPr>
            <a:r>
              <a:rPr lang="en-US" dirty="0"/>
              <a:t>Alerts</a:t>
            </a:r>
          </a:p>
          <a:p>
            <a:pPr marL="285750" indent="-285750">
              <a:buFont typeface="Arial" panose="020B0604020202020204" pitchFamily="34" charset="0"/>
              <a:buChar char="•"/>
            </a:pPr>
            <a:r>
              <a:rPr lang="en-US" dirty="0"/>
              <a:t>Business activity monitoring</a:t>
            </a:r>
          </a:p>
          <a:p>
            <a:pPr marL="285750" indent="-285750">
              <a:buFont typeface="Arial" panose="020B0604020202020204" pitchFamily="34" charset="0"/>
              <a:buChar char="•"/>
            </a:pPr>
            <a:r>
              <a:rPr lang="en-US" dirty="0"/>
              <a:t>Security events monitoring</a:t>
            </a:r>
          </a:p>
          <a:p>
            <a:pPr marL="285750" indent="-285750">
              <a:buFont typeface="Arial" panose="020B0604020202020204" pitchFamily="34" charset="0"/>
              <a:buChar char="•"/>
            </a:pPr>
            <a:r>
              <a:rPr lang="en-US" dirty="0"/>
              <a:t>Privacy analytics</a:t>
            </a:r>
          </a:p>
        </p:txBody>
      </p:sp>
      <p:sp>
        <p:nvSpPr>
          <p:cNvPr id="30" name="TextBox 29">
            <a:extLst>
              <a:ext uri="{FF2B5EF4-FFF2-40B4-BE49-F238E27FC236}">
                <a16:creationId xmlns:a16="http://schemas.microsoft.com/office/drawing/2014/main" id="{57B65485-F2DA-EB43-90D1-0619286894B2}"/>
              </a:ext>
            </a:extLst>
          </p:cNvPr>
          <p:cNvSpPr txBox="1"/>
          <p:nvPr/>
        </p:nvSpPr>
        <p:spPr>
          <a:xfrm>
            <a:off x="6852362" y="3928831"/>
            <a:ext cx="2185676"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analyses</a:t>
            </a:r>
          </a:p>
          <a:p>
            <a:pPr marL="285750" indent="-285750">
              <a:buFont typeface="Arial" panose="020B0604020202020204" pitchFamily="34" charset="0"/>
              <a:buChar char="•"/>
            </a:pPr>
            <a:r>
              <a:rPr lang="en-US" dirty="0"/>
              <a:t>Prediction modeling</a:t>
            </a:r>
          </a:p>
          <a:p>
            <a:pPr marL="285750" indent="-285750">
              <a:buFont typeface="Arial" panose="020B0604020202020204" pitchFamily="34" charset="0"/>
              <a:buChar char="•"/>
            </a:pPr>
            <a:r>
              <a:rPr lang="en-US" dirty="0"/>
              <a:t>Hypothesis testing</a:t>
            </a:r>
          </a:p>
          <a:p>
            <a:pPr marL="285750" indent="-285750">
              <a:buFont typeface="Arial" panose="020B0604020202020204" pitchFamily="34" charset="0"/>
              <a:buChar char="•"/>
            </a:pPr>
            <a:r>
              <a:rPr lang="en-US" dirty="0"/>
              <a:t>Risk scoring</a:t>
            </a:r>
          </a:p>
        </p:txBody>
      </p:sp>
      <p:sp>
        <p:nvSpPr>
          <p:cNvPr id="31" name="TextBox 30">
            <a:extLst>
              <a:ext uri="{FF2B5EF4-FFF2-40B4-BE49-F238E27FC236}">
                <a16:creationId xmlns:a16="http://schemas.microsoft.com/office/drawing/2014/main" id="{BBB99691-E2A6-4C42-B762-17F5977DF15A}"/>
              </a:ext>
            </a:extLst>
          </p:cNvPr>
          <p:cNvSpPr txBox="1"/>
          <p:nvPr/>
        </p:nvSpPr>
        <p:spPr>
          <a:xfrm>
            <a:off x="8698795" y="3806471"/>
            <a:ext cx="2185676" cy="1338828"/>
          </a:xfrm>
          <a:prstGeom prst="rect">
            <a:avLst/>
          </a:prstGeom>
          <a:noFill/>
        </p:spPr>
        <p:txBody>
          <a:bodyPr wrap="square" rtlCol="0">
            <a:spAutoFit/>
          </a:bodyPr>
          <a:lstStyle/>
          <a:p>
            <a:pPr marL="285750" indent="-285750">
              <a:buFont typeface="Arial" panose="020B0604020202020204" pitchFamily="34" charset="0"/>
              <a:buChar char="•"/>
            </a:pPr>
            <a:r>
              <a:rPr lang="en-US" dirty="0"/>
              <a:t>Simulations</a:t>
            </a:r>
          </a:p>
          <a:p>
            <a:pPr marL="285750" indent="-285750">
              <a:buFont typeface="Arial" panose="020B0604020202020204" pitchFamily="34" charset="0"/>
              <a:buChar char="•"/>
            </a:pPr>
            <a:r>
              <a:rPr lang="en-US" dirty="0"/>
              <a:t>Business optimization</a:t>
            </a:r>
          </a:p>
          <a:p>
            <a:pPr marL="285750" indent="-285750">
              <a:buFont typeface="Arial" panose="020B0604020202020204" pitchFamily="34" charset="0"/>
              <a:buChar char="•"/>
            </a:pPr>
            <a:r>
              <a:rPr lang="en-US" dirty="0"/>
              <a:t>Personalized experience</a:t>
            </a:r>
          </a:p>
          <a:p>
            <a:pPr marL="285750" indent="-285750">
              <a:buFont typeface="Arial" panose="020B0604020202020204" pitchFamily="34" charset="0"/>
              <a:buChar char="•"/>
            </a:pPr>
            <a:r>
              <a:rPr lang="en-US" dirty="0"/>
              <a:t>Decision support</a:t>
            </a:r>
          </a:p>
          <a:p>
            <a:pPr marL="285750" indent="-285750">
              <a:buFont typeface="Arial" panose="020B0604020202020204" pitchFamily="34" charset="0"/>
              <a:buChar char="•"/>
            </a:pPr>
            <a:r>
              <a:rPr lang="en-US" dirty="0"/>
              <a:t>Behavioral analysis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1800000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4297-2E85-1B70-F56D-2C6235E97E32}"/>
              </a:ext>
            </a:extLst>
          </p:cNvPr>
          <p:cNvSpPr>
            <a:spLocks noGrp="1"/>
          </p:cNvSpPr>
          <p:nvPr>
            <p:ph type="title"/>
          </p:nvPr>
        </p:nvSpPr>
        <p:spPr>
          <a:xfrm>
            <a:off x="1134618" y="400132"/>
            <a:ext cx="9922764" cy="1294228"/>
          </a:xfrm>
        </p:spPr>
        <p:txBody>
          <a:bodyPr/>
          <a:lstStyle/>
          <a:p>
            <a:r>
              <a:rPr lang="en-US" dirty="0"/>
              <a:t>Modern data flow and governance  </a:t>
            </a:r>
          </a:p>
        </p:txBody>
      </p:sp>
      <p:pic>
        <p:nvPicPr>
          <p:cNvPr id="5" name="Content Placeholder 4" descr="A diagram of a computer process&#10;&#10;Description automatically generated with medium confidence">
            <a:extLst>
              <a:ext uri="{FF2B5EF4-FFF2-40B4-BE49-F238E27FC236}">
                <a16:creationId xmlns:a16="http://schemas.microsoft.com/office/drawing/2014/main" id="{DDD504C9-E382-DC34-0999-F1C3C750D9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9604" y="1431288"/>
            <a:ext cx="10007778" cy="4244893"/>
          </a:xfrm>
        </p:spPr>
      </p:pic>
    </p:spTree>
    <p:extLst>
      <p:ext uri="{BB962C8B-B14F-4D97-AF65-F5344CB8AC3E}">
        <p14:creationId xmlns:p14="http://schemas.microsoft.com/office/powerpoint/2010/main" val="1747898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9826-DFD9-8B2F-F069-F5BBD0B12333}"/>
              </a:ext>
            </a:extLst>
          </p:cNvPr>
          <p:cNvSpPr>
            <a:spLocks noGrp="1"/>
          </p:cNvSpPr>
          <p:nvPr>
            <p:ph type="title"/>
          </p:nvPr>
        </p:nvSpPr>
        <p:spPr/>
        <p:txBody>
          <a:bodyPr/>
          <a:lstStyle/>
          <a:p>
            <a:r>
              <a:rPr lang="en-US" dirty="0"/>
              <a:t>Why should we build it ?</a:t>
            </a:r>
          </a:p>
        </p:txBody>
      </p:sp>
      <p:sp>
        <p:nvSpPr>
          <p:cNvPr id="3" name="Content Placeholder 2">
            <a:extLst>
              <a:ext uri="{FF2B5EF4-FFF2-40B4-BE49-F238E27FC236}">
                <a16:creationId xmlns:a16="http://schemas.microsoft.com/office/drawing/2014/main" id="{BA77AC7C-A533-9D4C-D6F9-D09F439CA183}"/>
              </a:ext>
            </a:extLst>
          </p:cNvPr>
          <p:cNvSpPr>
            <a:spLocks noGrp="1"/>
          </p:cNvSpPr>
          <p:nvPr>
            <p:ph idx="1"/>
          </p:nvPr>
        </p:nvSpPr>
        <p:spPr>
          <a:xfrm>
            <a:off x="1088136" y="1945583"/>
            <a:ext cx="9922764" cy="3838722"/>
          </a:xfrm>
        </p:spPr>
        <p:txBody>
          <a:bodyPr/>
          <a:lstStyle/>
          <a:p>
            <a:pPr marL="342900" indent="-342900">
              <a:lnSpc>
                <a:spcPct val="120000"/>
              </a:lnSpc>
              <a:buAutoNum type="arabicPeriod"/>
            </a:pPr>
            <a:r>
              <a:rPr lang="en-US" sz="1800" b="0" i="0" dirty="0">
                <a:effectLst/>
                <a:latin typeface="Google Sans"/>
              </a:rPr>
              <a:t>Assess the scope, impact, and priority of known issues.</a:t>
            </a:r>
          </a:p>
          <a:p>
            <a:pPr marL="342900" indent="-342900">
              <a:lnSpc>
                <a:spcPct val="120000"/>
              </a:lnSpc>
              <a:buAutoNum type="arabicPeriod"/>
            </a:pPr>
            <a:r>
              <a:rPr lang="en-US" dirty="0">
                <a:latin typeface="Google Sans"/>
              </a:rPr>
              <a:t>What is the use-case?</a:t>
            </a:r>
            <a:endParaRPr lang="en-US" sz="1800" b="0" i="0" dirty="0">
              <a:effectLst/>
              <a:latin typeface="Google Sans"/>
            </a:endParaRPr>
          </a:p>
          <a:p>
            <a:pPr marL="342900" indent="-342900">
              <a:lnSpc>
                <a:spcPct val="120000"/>
              </a:lnSpc>
              <a:buAutoNum type="arabicPeriod"/>
            </a:pPr>
            <a:r>
              <a:rPr lang="en-US" sz="1800" b="0" i="0" dirty="0">
                <a:effectLst/>
                <a:latin typeface="Google Sans"/>
              </a:rPr>
              <a:t>Evaluate current pain points and solution to address the root cause</a:t>
            </a:r>
          </a:p>
          <a:p>
            <a:pPr marL="342900" indent="-342900">
              <a:lnSpc>
                <a:spcPct val="120000"/>
              </a:lnSpc>
              <a:buAutoNum type="arabicPeriod"/>
            </a:pPr>
            <a:r>
              <a:rPr lang="en-US" sz="1800" b="0" i="0" dirty="0">
                <a:effectLst/>
                <a:latin typeface="Google Sans"/>
              </a:rPr>
              <a:t>In</a:t>
            </a:r>
            <a:r>
              <a:rPr lang="en-US" dirty="0">
                <a:latin typeface="Google Sans"/>
              </a:rPr>
              <a:t>fluence Stakeholders for MVP , PoC , </a:t>
            </a:r>
            <a:r>
              <a:rPr lang="en-US" dirty="0" err="1">
                <a:latin typeface="Google Sans"/>
              </a:rPr>
              <a:t>PoV</a:t>
            </a:r>
            <a:r>
              <a:rPr lang="en-US" dirty="0">
                <a:latin typeface="Google Sans"/>
              </a:rPr>
              <a:t> scope to evaluate the impacts </a:t>
            </a:r>
            <a:endParaRPr lang="en-US" sz="1800" b="0" i="0" dirty="0">
              <a:effectLst/>
              <a:latin typeface="Google Sans"/>
            </a:endParaRPr>
          </a:p>
          <a:p>
            <a:endParaRPr lang="en-US" dirty="0"/>
          </a:p>
        </p:txBody>
      </p:sp>
      <p:pic>
        <p:nvPicPr>
          <p:cNvPr id="4" name="Picture 2" descr="Think Big. Start Small. Act fast.">
            <a:extLst>
              <a:ext uri="{FF2B5EF4-FFF2-40B4-BE49-F238E27FC236}">
                <a16:creationId xmlns:a16="http://schemas.microsoft.com/office/drawing/2014/main" id="{BAA023D6-934C-4D35-A284-3C2147D7EA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64368" y="3734908"/>
            <a:ext cx="6250708" cy="290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78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C0B4-328A-84DE-658C-D4BEEFFA0B0A}"/>
              </a:ext>
            </a:extLst>
          </p:cNvPr>
          <p:cNvSpPr>
            <a:spLocks noGrp="1"/>
          </p:cNvSpPr>
          <p:nvPr>
            <p:ph type="title"/>
          </p:nvPr>
        </p:nvSpPr>
        <p:spPr/>
        <p:txBody>
          <a:bodyPr/>
          <a:lstStyle/>
          <a:p>
            <a:r>
              <a:rPr lang="en-US" dirty="0"/>
              <a:t>Why should we build it ?</a:t>
            </a:r>
          </a:p>
        </p:txBody>
      </p:sp>
      <p:sp>
        <p:nvSpPr>
          <p:cNvPr id="3" name="Content Placeholder 2">
            <a:extLst>
              <a:ext uri="{FF2B5EF4-FFF2-40B4-BE49-F238E27FC236}">
                <a16:creationId xmlns:a16="http://schemas.microsoft.com/office/drawing/2014/main" id="{BCE3227A-C602-F7D9-709C-08D220F897CC}"/>
              </a:ext>
            </a:extLst>
          </p:cNvPr>
          <p:cNvSpPr>
            <a:spLocks noGrp="1"/>
          </p:cNvSpPr>
          <p:nvPr>
            <p:ph idx="1"/>
          </p:nvPr>
        </p:nvSpPr>
        <p:spPr>
          <a:xfrm>
            <a:off x="1088136" y="1929033"/>
            <a:ext cx="10407178" cy="4515310"/>
          </a:xfrm>
        </p:spPr>
        <p:txBody>
          <a:bodyPr>
            <a:normAutofit/>
          </a:bodyPr>
          <a:lstStyle/>
          <a:p>
            <a:pPr marL="0" indent="0">
              <a:buNone/>
            </a:pPr>
            <a:r>
              <a:rPr lang="en-US" dirty="0"/>
              <a:t>Focus on business outcome</a:t>
            </a:r>
          </a:p>
          <a:p>
            <a:pPr marL="617220" lvl="1" indent="-342900">
              <a:spcBef>
                <a:spcPts val="0"/>
              </a:spcBef>
              <a:spcAft>
                <a:spcPts val="600"/>
              </a:spcAft>
              <a:buSzPts val="1000"/>
              <a:buFont typeface="Symbol" panose="05050102010706020507" pitchFamily="18" charset="2"/>
              <a:buChar char=""/>
              <a:tabLst>
                <a:tab pos="45720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What are the desired business outcomes?</a:t>
            </a:r>
          </a:p>
          <a:p>
            <a:pPr marL="617220" lvl="1" indent="-342900">
              <a:spcBef>
                <a:spcPts val="0"/>
              </a:spcBef>
              <a:spcAft>
                <a:spcPts val="600"/>
              </a:spcAft>
              <a:buSzPts val="1000"/>
              <a:buFont typeface="Symbol" panose="05050102010706020507" pitchFamily="18" charset="2"/>
              <a:buChar char=""/>
              <a:tabLst>
                <a:tab pos="45720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What are the current business challenges?</a:t>
            </a:r>
          </a:p>
          <a:p>
            <a:pPr marL="617220" lvl="1" indent="-342900">
              <a:spcBef>
                <a:spcPts val="0"/>
              </a:spcBef>
              <a:spcAft>
                <a:spcPts val="600"/>
              </a:spcAft>
              <a:buSzPts val="1000"/>
              <a:buFont typeface="Symbol" panose="05050102010706020507" pitchFamily="18" charset="2"/>
              <a:buChar char=""/>
              <a:tabLst>
                <a:tab pos="45720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Who will use the platform?</a:t>
            </a:r>
          </a:p>
          <a:p>
            <a:pPr marL="617220" lvl="1" indent="-342900">
              <a:spcBef>
                <a:spcPts val="0"/>
              </a:spcBef>
              <a:spcAft>
                <a:spcPts val="600"/>
              </a:spcAft>
              <a:buSzPts val="1000"/>
              <a:buFont typeface="Symbol" panose="05050102010706020507" pitchFamily="18" charset="2"/>
              <a:buChar char=""/>
              <a:tabLst>
                <a:tab pos="457200" algn="l"/>
              </a:tabLst>
            </a:pPr>
            <a:r>
              <a:rPr lang="en-US" sz="1800" b="0" i="0" u="none" strike="noStrike" dirty="0">
                <a:solidFill>
                  <a:srgbClr val="232F3E"/>
                </a:solidFill>
                <a:effectLst/>
                <a:latin typeface="Amazon Ember Regular"/>
              </a:rPr>
              <a:t>What is the cost of doing nothing?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spcBef>
                <a:spcPts val="0"/>
              </a:spcBef>
              <a:spcAft>
                <a:spcPts val="600"/>
              </a:spcAft>
              <a:buSzPts val="1000"/>
              <a:buFont typeface="Symbol" panose="05050102010706020507" pitchFamily="18" charset="2"/>
              <a:buChar char=""/>
              <a:tabLst>
                <a:tab pos="45720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What defines the success criteria in terms of business outcomes? </a:t>
            </a:r>
          </a:p>
          <a:p>
            <a:pPr marL="971550" lvl="2" indent="-285750">
              <a:spcBef>
                <a:spcPts val="0"/>
              </a:spcBef>
              <a:spcAft>
                <a:spcPts val="600"/>
              </a:spcAft>
              <a:buSzPts val="1000"/>
              <a:buFont typeface="Courier New" panose="02070309020205020404" pitchFamily="49" charset="0"/>
              <a:buChar char="o"/>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Specific design KPI</a:t>
            </a:r>
          </a:p>
          <a:p>
            <a:pPr marL="742950" lvl="1" indent="-285750">
              <a:spcBef>
                <a:spcPts val="0"/>
              </a:spcBef>
              <a:spcAft>
                <a:spcPts val="600"/>
              </a:spcAft>
              <a:buSzPts val="1000"/>
              <a:buFont typeface="Courier New" panose="02070309020205020404" pitchFamily="49" charset="0"/>
              <a:buChar char="o"/>
              <a:tabLst>
                <a:tab pos="914400" algn="l"/>
              </a:tabLst>
            </a:pPr>
            <a:r>
              <a:rPr lang="en-US" sz="2000" dirty="0">
                <a:latin typeface="Calibri" panose="020F0502020204030204" pitchFamily="34" charset="0"/>
                <a:ea typeface="Calibri" panose="020F0502020204030204" pitchFamily="34" charset="0"/>
                <a:cs typeface="Times New Roman" panose="02020603050405020304" pitchFamily="18" charset="0"/>
              </a:rPr>
              <a:t>How to tight the new platform to business outcome</a:t>
            </a:r>
          </a:p>
          <a:p>
            <a:pPr marL="971550" lvl="2" indent="-285750">
              <a:spcBef>
                <a:spcPts val="0"/>
              </a:spcBef>
              <a:spcAft>
                <a:spcPts val="600"/>
              </a:spcAft>
              <a:buSzPts val="1000"/>
              <a:buFont typeface="Courier New" panose="02070309020205020404" pitchFamily="49" charset="0"/>
              <a:buChar char="o"/>
              <a:tabLst>
                <a:tab pos="9144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Build small scope MVP of the platform</a:t>
            </a:r>
          </a:p>
          <a:p>
            <a:pPr marL="971550" lvl="2" indent="-285750">
              <a:spcBef>
                <a:spcPts val="0"/>
              </a:spcBef>
              <a:spcAft>
                <a:spcPts val="600"/>
              </a:spcAft>
              <a:buSzPts val="1000"/>
              <a:buFont typeface="Courier New" panose="02070309020205020404" pitchFamily="49" charset="0"/>
              <a:buChar char="o"/>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Demonstrate analytics use-cases</a:t>
            </a:r>
          </a:p>
          <a:p>
            <a:pPr marL="0" indent="0">
              <a:buNone/>
            </a:pPr>
            <a:endParaRPr lang="en-US" dirty="0"/>
          </a:p>
        </p:txBody>
      </p:sp>
    </p:spTree>
    <p:extLst>
      <p:ext uri="{BB962C8B-B14F-4D97-AF65-F5344CB8AC3E}">
        <p14:creationId xmlns:p14="http://schemas.microsoft.com/office/powerpoint/2010/main" val="1406602708"/>
      </p:ext>
    </p:extLst>
  </p:cSld>
  <p:clrMapOvr>
    <a:masterClrMapping/>
  </p:clrMapOvr>
</p:sld>
</file>

<file path=ppt/theme/theme1.xml><?xml version="1.0" encoding="utf-8"?>
<a:theme xmlns:a="http://schemas.openxmlformats.org/drawingml/2006/main" name="BjornVTI">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4276</Words>
  <Application>Microsoft Office PowerPoint</Application>
  <PresentationFormat>Widescreen</PresentationFormat>
  <Paragraphs>604</Paragraphs>
  <Slides>66</Slides>
  <Notes>5</Notes>
  <HiddenSlides>2</HiddenSlides>
  <MMClips>1</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87" baseType="lpstr">
      <vt:lpstr>Amazon Ember Medium</vt:lpstr>
      <vt:lpstr>AmazonEmber</vt:lpstr>
      <vt:lpstr>Google Sans</vt:lpstr>
      <vt:lpstr>Graphik Web</vt:lpstr>
      <vt:lpstr>OracleSansVF</vt:lpstr>
      <vt:lpstr>-webkit-standard</vt:lpstr>
      <vt:lpstr>Amazon Ember</vt:lpstr>
      <vt:lpstr>Amazon Ember Display</vt:lpstr>
      <vt:lpstr>Amazon Ember Light</vt:lpstr>
      <vt:lpstr>Amazon Ember Regular</vt:lpstr>
      <vt:lpstr>Arial</vt:lpstr>
      <vt:lpstr>Calibri</vt:lpstr>
      <vt:lpstr>Courier New</vt:lpstr>
      <vt:lpstr>Lato</vt:lpstr>
      <vt:lpstr>Lato Light</vt:lpstr>
      <vt:lpstr>Neue Haas Grotesk Text Pro</vt:lpstr>
      <vt:lpstr>Noto Serif</vt:lpstr>
      <vt:lpstr>Symbol</vt:lpstr>
      <vt:lpstr>Wingdings</vt:lpstr>
      <vt:lpstr>BjornVTI</vt:lpstr>
      <vt:lpstr>Worksheet</vt:lpstr>
      <vt:lpstr>Data to Decision</vt:lpstr>
      <vt:lpstr>Agenda</vt:lpstr>
      <vt:lpstr>5 NO</vt:lpstr>
      <vt:lpstr>Survey Result</vt:lpstr>
      <vt:lpstr>Focus of the session </vt:lpstr>
      <vt:lpstr>Data Platform</vt:lpstr>
      <vt:lpstr>Modern data flow and governance  </vt:lpstr>
      <vt:lpstr>Why should we build it ?</vt:lpstr>
      <vt:lpstr>Why should we build it ?</vt:lpstr>
      <vt:lpstr>Why should we build it ?</vt:lpstr>
      <vt:lpstr>Why should we build it ?</vt:lpstr>
      <vt:lpstr>How should we build it?</vt:lpstr>
      <vt:lpstr>SAMPE AREA OF CONSIDER  - ETL WORKLOAD</vt:lpstr>
      <vt:lpstr>Data movement through data lake layers</vt:lpstr>
      <vt:lpstr>PowerPoint Presentation</vt:lpstr>
      <vt:lpstr>PowerPoint Presentation</vt:lpstr>
      <vt:lpstr>PowerPoint Presentation</vt:lpstr>
      <vt:lpstr>PowerPoint Presentation</vt:lpstr>
      <vt:lpstr>Data Lake ARCHITECTRURE SAMPLE</vt:lpstr>
      <vt:lpstr>Lake house architecture</vt:lpstr>
      <vt:lpstr>CHALLENGES OF DATA LAKE</vt:lpstr>
      <vt:lpstr>DATA MESH DATA FLOW</vt:lpstr>
      <vt:lpstr>Customer Data Platform (CDP)  </vt:lpstr>
      <vt:lpstr>How should we manage data platform ?</vt:lpstr>
      <vt:lpstr>COMMON MANAGE DATA WORKLOAD</vt:lpstr>
      <vt:lpstr>Relation of DQ, DG and Meta Management</vt:lpstr>
      <vt:lpstr>Data Management</vt:lpstr>
      <vt:lpstr>Identify Data Issues - Interview</vt:lpstr>
      <vt:lpstr>DQ Expectation Playbook</vt:lpstr>
      <vt:lpstr>Data Quality Dimension Usage Trends</vt:lpstr>
      <vt:lpstr>Dimension to Concept</vt:lpstr>
      <vt:lpstr>Sample Data Quality Dimensions</vt:lpstr>
      <vt:lpstr>Data Quality Business Rules</vt:lpstr>
      <vt:lpstr>Sample Data Quality Rules</vt:lpstr>
      <vt:lpstr>Data Quality Monitoring Granularity</vt:lpstr>
      <vt:lpstr>Data profiling</vt:lpstr>
      <vt:lpstr>Schema validation</vt:lpstr>
      <vt:lpstr>Unit Test </vt:lpstr>
      <vt:lpstr>Sample DQ Dashboard</vt:lpstr>
      <vt:lpstr>MANAGE DATA WITH METADATA TABLES</vt:lpstr>
      <vt:lpstr>META DATA ROLE ON DATA LAKE</vt:lpstr>
      <vt:lpstr>METADATA USECASE ON DATA LAKE</vt:lpstr>
      <vt:lpstr>PowerPoint Presentation</vt:lpstr>
      <vt:lpstr>Sample etl control tables</vt:lpstr>
      <vt:lpstr>HANDLING PII DATA</vt:lpstr>
      <vt:lpstr>Obfuscation / Anonymizing</vt:lpstr>
      <vt:lpstr>Tokenization</vt:lpstr>
      <vt:lpstr>Encryption</vt:lpstr>
      <vt:lpstr>The Shewhart/Deming Cycle problem-solving model</vt:lpstr>
      <vt:lpstr>DATA INSIGHT</vt:lpstr>
      <vt:lpstr>How do we enrich our data ?  </vt:lpstr>
      <vt:lpstr>New Data Source Collection Solutions Sample</vt:lpstr>
      <vt:lpstr>X-Data and O-Data for Customer 360 View</vt:lpstr>
      <vt:lpstr>Customer Data Platform (CDP)  </vt:lpstr>
      <vt:lpstr>A 360 DEGREE CUSTOMER VIEW</vt:lpstr>
      <vt:lpstr>MOTIVATION FOR CDP</vt:lpstr>
      <vt:lpstr>Key features of CDP </vt:lpstr>
      <vt:lpstr>Conceptual design of CDP</vt:lpstr>
      <vt:lpstr>COMMON CDP USECASES</vt:lpstr>
      <vt:lpstr>- How do we gain insight into what we have? </vt:lpstr>
      <vt:lpstr>TRADITIONAL METRICS VS CUSTOMER DRIVEN METRICS</vt:lpstr>
      <vt:lpstr>PERSONALIZE COMMUNICATION CHANNEL WITH CUSTOMER FOCUS METRICS </vt:lpstr>
      <vt:lpstr>BUILD A CUSTOMER SEGMENTATION MODEL</vt:lpstr>
      <vt:lpstr>NOT ALL SOLUTIONS NEED TO BE DATA SCIENCE- CUSTOMER JOURNEY </vt:lpstr>
      <vt:lpstr>NOT ALL SOLUTIONS NEED TO BE DATA SCIENCE- BUILDING DASHBOARD</vt:lpstr>
      <vt:lpstr>Data Analytics Continuum - data is turning it into business value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to Decision</dc:title>
  <dc:creator>Jane Phasm</dc:creator>
  <cp:lastModifiedBy>Jane Phasm</cp:lastModifiedBy>
  <cp:revision>1</cp:revision>
  <dcterms:created xsi:type="dcterms:W3CDTF">2024-02-02T18:31:56Z</dcterms:created>
  <dcterms:modified xsi:type="dcterms:W3CDTF">2024-02-03T00:43:33Z</dcterms:modified>
</cp:coreProperties>
</file>